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4" r:id="rId6"/>
    <p:sldId id="265" r:id="rId7"/>
    <p:sldId id="268" r:id="rId8"/>
    <p:sldId id="258" r:id="rId9"/>
    <p:sldId id="266" r:id="rId10"/>
    <p:sldId id="263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CCAFD-041E-411A-9874-E9A996E901B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5638D-3CAC-4CB2-A87F-A5450DCD2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\Desktop\0001-001-SHokol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88640"/>
            <a:ext cx="849694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ПРОЕКТ</a:t>
            </a:r>
          </a:p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«ЭКОНОМИКА  РОДНОГО КРАЯ»</a:t>
            </a:r>
          </a:p>
          <a:p>
            <a:pPr algn="ctr"/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4869159"/>
            <a:ext cx="712879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Работа ученицы 3 класса </a:t>
            </a: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Новоковской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Светланы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C:\Users\Admin\Desktop\3_sqTI5J-W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1052736"/>
            <a:ext cx="6696744" cy="2648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шаблоны красивые\Рис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нутый угол 4"/>
          <p:cNvSpPr/>
          <p:nvPr/>
        </p:nvSpPr>
        <p:spPr>
          <a:xfrm>
            <a:off x="323528" y="188640"/>
            <a:ext cx="8496944" cy="1296144"/>
          </a:xfrm>
          <a:prstGeom prst="foldedCorner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60648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  <a:latin typeface="Georgia" pitchFamily="18" charset="0"/>
              </a:rPr>
              <a:t>К концу 2010 года численность работников «Воронежской кондитерской фабрики» составляла более 1000 человек.</a:t>
            </a:r>
          </a:p>
        </p:txBody>
      </p:sp>
      <p:pic>
        <p:nvPicPr>
          <p:cNvPr id="5122" name="Picture 2" descr="&amp;Ocy;&amp;Acy;&amp;Ocy; &amp;Tcy;&amp;Kcy;&amp;Fcy; &quot;&amp;YAcy;&amp;scy;&amp;ncy;&amp;acy;&amp;yacy; &amp;Pcy;&amp;ocy;&amp;lcy;&amp;yacy;&amp;ncy;&amp;acy;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789040"/>
            <a:ext cx="5524500" cy="2844502"/>
          </a:xfrm>
          <a:prstGeom prst="rect">
            <a:avLst/>
          </a:prstGeom>
          <a:noFill/>
        </p:spPr>
      </p:pic>
      <p:pic>
        <p:nvPicPr>
          <p:cNvPr id="6" name="Рисунок 5" descr="4158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2420888"/>
            <a:ext cx="4104456" cy="2880320"/>
          </a:xfrm>
          <a:prstGeom prst="rect">
            <a:avLst/>
          </a:prstGeom>
        </p:spPr>
      </p:pic>
      <p:pic>
        <p:nvPicPr>
          <p:cNvPr id="4" name="Рисунок 3" descr="443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628800"/>
            <a:ext cx="4214842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&amp;Vcy;&amp;ocy;&amp;rcy;&amp;ocy;&amp;ncy;&amp;iecy;&amp;zhcy;&amp;scy;&amp;kcy;&amp;ucy;&amp;yucy; &amp;kcy;&amp;ocy;&amp;ncy;&amp;dcy;&amp;icy;&amp;tcy;&amp;iecy;&amp;rcy;&amp;scy;&amp;kcy;&amp;ucy;&amp;yucy; &amp;fcy;&amp;acy;&amp;bcy;&amp;rcy;&amp;icy;&amp;kcy;&amp;ucy;  &amp;pcy;&amp;ocy;&amp;scy;&amp;iecy;&amp;tcy;&amp;icy;&amp;lcy; &amp;gcy;&amp;ucy;&amp;bcy;&amp;iecy;&amp;rcy;&amp;ncy;&amp;acy;&amp;tcy;&amp;ocy;&amp;rcy; &amp;ocy;&amp;bcy;&amp;lcy;&amp;acy;&amp;scy;&amp;tcy;&amp;icy; &amp;Acy;&amp;lcy;&amp;iecy;&amp;kcy;&amp;scy;&amp;iecy;&amp;jcy; &amp;Gcy;&amp;ocy;&amp;rcy;&amp;dcy;&amp;iecy;&amp;iecy;&amp;v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следующем 2014 году  Воронежская кондитерская фабрика, одно из ведущих предприятий страны в своей отрасли, отметит 80-летний юбилей.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620689"/>
            <a:ext cx="59584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2001 ВКФ была включена в состав концерна «</a:t>
            </a:r>
            <a:r>
              <a:rPr lang="ru-RU" dirty="0" err="1" smtClean="0"/>
              <a:t>Бабаевский</a:t>
            </a:r>
            <a:r>
              <a:rPr lang="ru-RU" dirty="0" smtClean="0"/>
              <a:t>», в 2003  году – в холдинг «Объединенные кондитеры», который объединяет свыше 20 российских предприятий и  является одним из крупнейших в Европе. Сейчас мощности ВКФ позволяют выпускать ежесуточно более 100 тонн кондитерских изделий широкого ассортимента.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шаблоны красивые\Рис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нутый угол 3"/>
          <p:cNvSpPr/>
          <p:nvPr/>
        </p:nvSpPr>
        <p:spPr>
          <a:xfrm>
            <a:off x="179512" y="188640"/>
            <a:ext cx="8784976" cy="2592288"/>
          </a:xfrm>
          <a:prstGeom prst="foldedCorner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712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Все дети и даже взрослые любят сладкое.</a:t>
            </a:r>
            <a:r>
              <a:rPr lang="ru-RU" sz="2000" b="1" baseline="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И</a:t>
            </a:r>
            <a:r>
              <a:rPr lang="ru-RU" sz="2000" b="1" baseline="0" dirty="0" smtClean="0">
                <a:solidFill>
                  <a:srgbClr val="FFFF00"/>
                </a:solidFill>
                <a:latin typeface="Georgia" pitchFamily="18" charset="0"/>
              </a:rPr>
              <a:t> я задумалась, сколько труда надо, чтобы приготовить шоколадный десерт. А ведь у нас есть поблизости Воронежская кондитерская фабрика, одно из крупнейших предприятий  России, где  изготавливают многочисленные лакомства: суфле, сдобное и сахарное печенье, мармелад, шоколадные и сбивные конфеты, карамель, пастилу, зефир, диабетические кондитерские изделия, вафли.</a:t>
            </a:r>
            <a:endParaRPr lang="ru-RU" sz="20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" name="Рисунок 4" descr="kzvezdam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2924944"/>
            <a:ext cx="3810000" cy="3573016"/>
          </a:xfrm>
          <a:prstGeom prst="rect">
            <a:avLst/>
          </a:prstGeom>
        </p:spPr>
      </p:pic>
      <p:pic>
        <p:nvPicPr>
          <p:cNvPr id="6" name="Рисунок 5" descr="467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2924944"/>
            <a:ext cx="3458094" cy="3544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шаблоны красивые\Рис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нутый угол 3"/>
          <p:cNvSpPr/>
          <p:nvPr/>
        </p:nvSpPr>
        <p:spPr>
          <a:xfrm>
            <a:off x="179512" y="188640"/>
            <a:ext cx="8784976" cy="1008112"/>
          </a:xfrm>
          <a:prstGeom prst="foldedCorner">
            <a:avLst>
              <a:gd name="adj" fmla="val 34337"/>
            </a:avLst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История производства всевозможных сладостей в Воронежской Губернии началась  во  второй половине 19 века . Александром и Евгенией </a:t>
            </a:r>
            <a:r>
              <a:rPr lang="ru-RU" b="1" dirty="0" err="1">
                <a:solidFill>
                  <a:srgbClr val="FFFF00"/>
                </a:solidFill>
              </a:rPr>
              <a:t>Ольденбурскими</a:t>
            </a:r>
            <a:r>
              <a:rPr lang="ru-RU" b="1" dirty="0">
                <a:solidFill>
                  <a:srgbClr val="FFFF00"/>
                </a:solidFill>
              </a:rPr>
              <a:t> был куплен сахарный завод в г.Рамонь.</a:t>
            </a:r>
          </a:p>
        </p:txBody>
      </p:sp>
      <p:pic>
        <p:nvPicPr>
          <p:cNvPr id="5" name="Рисунок 4" descr="up13653-IMG_37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340768"/>
            <a:ext cx="4968552" cy="3240360"/>
          </a:xfrm>
          <a:prstGeom prst="rect">
            <a:avLst/>
          </a:prstGeom>
        </p:spPr>
      </p:pic>
      <p:pic>
        <p:nvPicPr>
          <p:cNvPr id="6" name="Рисунок 5" descr="portrait_catherine_great_1729_h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1340768"/>
            <a:ext cx="3168352" cy="3266505"/>
          </a:xfrm>
          <a:prstGeom prst="rect">
            <a:avLst/>
          </a:prstGeom>
        </p:spPr>
      </p:pic>
      <p:sp>
        <p:nvSpPr>
          <p:cNvPr id="8" name="Загнутый угол 7"/>
          <p:cNvSpPr/>
          <p:nvPr/>
        </p:nvSpPr>
        <p:spPr>
          <a:xfrm>
            <a:off x="251520" y="4797152"/>
            <a:ext cx="8640960" cy="1728192"/>
          </a:xfrm>
          <a:prstGeom prst="foldedCorner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725144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Причиной приобретения завода стала любовь принцессы Евгении к сладкому. После покупки завода он был переоборудован в кондитерскую фабрику. Спустя несколько лет фабрика выпускала уже более четырёхсот видов наименований конфет и шоколада. Для поставок сладостей в Москву и Петербург была построена отдельная железнодорожная ветка. Выставка шоколада в Париже, Лондоне и Брюсселе подтвердила высокое качество лакомства.</a:t>
            </a:r>
            <a:r>
              <a:rPr lang="ru-RU" b="1" dirty="0" smtClean="0">
                <a:solidFill>
                  <a:srgbClr val="FFFF00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шаблоны красивые\Рис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нутый угол 3"/>
          <p:cNvSpPr/>
          <p:nvPr/>
        </p:nvSpPr>
        <p:spPr>
          <a:xfrm>
            <a:off x="179512" y="260648"/>
            <a:ext cx="8784976" cy="1080120"/>
          </a:xfrm>
          <a:prstGeom prst="foldedCorner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60648"/>
            <a:ext cx="8784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В</a:t>
            </a:r>
            <a:r>
              <a:rPr lang="ru-RU" sz="2000" b="1" baseline="0" dirty="0" smtClean="0">
                <a:solidFill>
                  <a:srgbClr val="FFFF00"/>
                </a:solidFill>
                <a:latin typeface="Georgia" pitchFamily="18" charset="0"/>
              </a:rPr>
              <a:t> 1934 году фабрика была перенесена в г. Воронеж и до сих пор производители радуют изысканными лакомствами жителей России и зарубежья.</a:t>
            </a:r>
            <a:endParaRPr lang="ru-RU" sz="20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" name="Рисунок 4" descr="image-5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484784"/>
            <a:ext cx="8496944" cy="4536504"/>
          </a:xfrm>
          <a:prstGeom prst="rect">
            <a:avLst/>
          </a:prstGeom>
        </p:spPr>
      </p:pic>
      <p:sp>
        <p:nvSpPr>
          <p:cNvPr id="6" name="Загнутый угол 5"/>
          <p:cNvSpPr/>
          <p:nvPr/>
        </p:nvSpPr>
        <p:spPr>
          <a:xfrm>
            <a:off x="395536" y="6093296"/>
            <a:ext cx="8496944" cy="576064"/>
          </a:xfrm>
          <a:prstGeom prst="foldedCorner">
            <a:avLst>
              <a:gd name="adj" fmla="val 48276"/>
            </a:avLst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baseline="0" dirty="0" smtClean="0">
                <a:solidFill>
                  <a:srgbClr val="FFFF00"/>
                </a:solidFill>
                <a:latin typeface="Georgia" pitchFamily="18" charset="0"/>
              </a:rPr>
              <a:t>Воронежская кондитерская фабрика </a:t>
            </a: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шаблоны красивые\Рис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нутый угол 3"/>
          <p:cNvSpPr/>
          <p:nvPr/>
        </p:nvSpPr>
        <p:spPr>
          <a:xfrm>
            <a:off x="395536" y="4797152"/>
            <a:ext cx="8496944" cy="1872208"/>
          </a:xfrm>
          <a:prstGeom prst="foldedCorner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797152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В настоящее время «Воронежская кондитерская фабрика»-  это современная</a:t>
            </a:r>
            <a:r>
              <a:rPr lang="ru-RU" sz="2000" b="1" baseline="0" dirty="0" smtClean="0">
                <a:solidFill>
                  <a:srgbClr val="FFFF00"/>
                </a:solidFill>
                <a:latin typeface="Georgia" pitchFamily="18" charset="0"/>
              </a:rPr>
              <a:t> и динамично-развивающаяся компания, которая производит  более 100 тонн сладостей в сутки. Так же фабрика является лидером российского рынка диабетических сладостей: конфеты, вафли , печенья, мармелад.</a:t>
            </a:r>
            <a:endParaRPr lang="ru-RU" sz="20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7" name="Picture 2" descr="C:\Users\Admin\Desktop\26-be3b8ece44a7b8df7a56c493ee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8568952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шаблоны красивые\Рис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нутый угол 3"/>
          <p:cNvSpPr/>
          <p:nvPr/>
        </p:nvSpPr>
        <p:spPr>
          <a:xfrm>
            <a:off x="323528" y="188640"/>
            <a:ext cx="8568952" cy="1872208"/>
          </a:xfrm>
          <a:prstGeom prst="foldedCorner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8640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Вот уже несколько лет ОАО "Воронежская кондитерская фабрика" выпускает конфеты «Песни Кольцова», ставшие визитной карточкой г. Воронежа. Свое название конфеты получили в честь русского поэта А. Кольцова, жителя г. Воронежа.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Каждая конфета упакован в красочную обертку, на которой изображены сюжеты из крестьянской жизни XIX века.</a:t>
            </a:r>
          </a:p>
          <a:p>
            <a:endParaRPr lang="ru-RU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098" name="Picture 2" descr="&amp;ocy;&amp;bcy;&amp;shchcy;&amp;icy;&amp;jcy; &amp;vcy;&amp;icy;&amp;d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348880"/>
            <a:ext cx="4608512" cy="3998218"/>
          </a:xfrm>
          <a:prstGeom prst="rect">
            <a:avLst/>
          </a:prstGeom>
          <a:noFill/>
        </p:spPr>
      </p:pic>
      <p:pic>
        <p:nvPicPr>
          <p:cNvPr id="4100" name="Picture 4" descr="&amp;ocy;&amp;bcy;&amp;iecy;&amp;rcy;&amp;tcy;&amp;k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348880"/>
            <a:ext cx="3707904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шаблоны красивые\Рис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нутый угол 3"/>
          <p:cNvSpPr/>
          <p:nvPr/>
        </p:nvSpPr>
        <p:spPr>
          <a:xfrm>
            <a:off x="179512" y="260648"/>
            <a:ext cx="8856984" cy="3024336"/>
          </a:xfrm>
          <a:prstGeom prst="foldedCorner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32656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Продукция Воронежской фабрики известна высоким качеством и богатством вкусов. Большим спросом пользуются фирменные конфеты: «Песни Кольцова», «Воронежские», «Птичье молоко»; карамель: «Солнышко», «Снежок», «</a:t>
            </a:r>
            <a:r>
              <a:rPr lang="ru-RU" sz="2000" b="1" dirty="0" err="1" smtClean="0">
                <a:solidFill>
                  <a:srgbClr val="FFFF00"/>
                </a:solidFill>
                <a:latin typeface="Georgia" pitchFamily="18" charset="0"/>
              </a:rPr>
              <a:t>Сорока-белобока</a:t>
            </a:r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»; вафли «Автогонки», «Попрыгунья-стрекоза». Визитной карточкой фабрики стало производство кондитерских изделий функционального назначения, не содержащих сахар: ТМ «Добрый совет» и ТМ «Без сахара».</a:t>
            </a:r>
            <a:endParaRPr lang="ru-RU" sz="20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23553" name="Picture 1" descr="C:\Users\Admin\Desktop\b9aac0c9a1293ded5c98e34b4deb4f2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4984"/>
            <a:ext cx="3384376" cy="3024336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501008"/>
            <a:ext cx="27363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573016"/>
            <a:ext cx="316835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шаблоны красивые\Рис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Песни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1"/>
            <a:ext cx="3960440" cy="3816424"/>
          </a:xfrm>
          <a:prstGeom prst="rect">
            <a:avLst/>
          </a:prstGeom>
        </p:spPr>
      </p:pic>
      <p:pic>
        <p:nvPicPr>
          <p:cNvPr id="5" name="Рисунок 4" descr="50099183_1255980386_11100545_9991870_7383424_402143_22755411_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88640"/>
            <a:ext cx="4311360" cy="3816424"/>
          </a:xfrm>
          <a:prstGeom prst="rect">
            <a:avLst/>
          </a:prstGeom>
        </p:spPr>
      </p:pic>
      <p:sp>
        <p:nvSpPr>
          <p:cNvPr id="7" name="Загнутый угол 6"/>
          <p:cNvSpPr/>
          <p:nvPr/>
        </p:nvSpPr>
        <p:spPr>
          <a:xfrm>
            <a:off x="251520" y="4077072"/>
            <a:ext cx="8640960" cy="2664296"/>
          </a:xfrm>
          <a:prstGeom prst="foldedCorner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149080"/>
            <a:ext cx="540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Очень часто говорят: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Дети любят мармелад,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Шоколадные конфеты,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Тоже важные приметы,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Торты, слойки и печенье,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Крем, домашнее варенье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И хрустящие орешки, -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Они просто сладкоежки.</a:t>
            </a:r>
            <a:endParaRPr lang="ru-RU" sz="2000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шаблоны красивые\Рис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нутый угол 4"/>
          <p:cNvSpPr/>
          <p:nvPr/>
        </p:nvSpPr>
        <p:spPr>
          <a:xfrm>
            <a:off x="323528" y="3573016"/>
            <a:ext cx="8568952" cy="3096344"/>
          </a:xfrm>
          <a:prstGeom prst="foldedCorner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645024"/>
            <a:ext cx="63184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Так много сладостей на свете,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Ребятам нравятся вот эти: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"Карамельки", "Леденцы"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И с названием "Скворцы",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"Мишки", "Белочки", "Ириски",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"</a:t>
            </a:r>
            <a:r>
              <a:rPr lang="ru-RU" sz="2000" b="1" dirty="0" err="1" smtClean="0">
                <a:solidFill>
                  <a:srgbClr val="FFFF00"/>
                </a:solidFill>
                <a:latin typeface="Georgia" pitchFamily="18" charset="0"/>
              </a:rPr>
              <a:t>Каракум</a:t>
            </a:r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" и "</a:t>
            </a:r>
            <a:r>
              <a:rPr lang="ru-RU" sz="2000" b="1" dirty="0" err="1" smtClean="0">
                <a:solidFill>
                  <a:srgbClr val="FFFF00"/>
                </a:solidFill>
                <a:latin typeface="Georgia" pitchFamily="18" charset="0"/>
              </a:rPr>
              <a:t>Барбариски</a:t>
            </a:r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".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У каждой сладости секрет,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 Он тоже есть и у конфет.</a:t>
            </a:r>
            <a:endParaRPr lang="ru-RU" sz="20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32048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3717032"/>
            <a:ext cx="31683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Users\Admin\Desktop\profileaL6IxR_im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32656"/>
            <a:ext cx="4176464" cy="2779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491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16</cp:revision>
  <dcterms:created xsi:type="dcterms:W3CDTF">2015-03-16T16:20:46Z</dcterms:created>
  <dcterms:modified xsi:type="dcterms:W3CDTF">2015-03-17T14:57:54Z</dcterms:modified>
</cp:coreProperties>
</file>