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7" r:id="rId4"/>
    <p:sldId id="265" r:id="rId5"/>
    <p:sldId id="262" r:id="rId6"/>
    <p:sldId id="263" r:id="rId7"/>
    <p:sldId id="270" r:id="rId8"/>
    <p:sldId id="269" r:id="rId9"/>
    <p:sldId id="266" r:id="rId10"/>
    <p:sldId id="264" r:id="rId11"/>
    <p:sldId id="268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B97BD-B376-4050-88D0-8AAD061F4A65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8D46F-79F0-484D-8632-FF6B908E0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C96BD-A3F7-4185-AB94-6FAE84BF2C85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CE199-C47D-409B-8FE9-F369EB959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8A65A-20D2-431B-9361-6E620711C9C8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354F9-40C5-4209-8DCB-8D4CC29FC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2A7E3-D3A4-4E78-9E69-F17CC9830C99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7E5B1-8399-4F16-AE15-A8DC25CDC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9ACC9-9EDE-409D-99BC-4EA09BA6A31B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7A80B-B51F-4CBA-96F3-A4B4D41CC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C3476-468C-4E3C-B0D3-238349098FDE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AC76-A4DE-4F61-84C3-46543EE48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B7310-6C58-465F-AA2E-146653372BCC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3CF44-8EEF-425B-BC03-3EF452D77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9CA7D-B8ED-423D-8964-D230A7740F60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56A8F-8045-4C16-AABB-A07633D04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8CBFF-D913-4E94-A8A5-05797C141E5F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836C0-8191-4D42-ADC3-35D357733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7338A-8940-47D6-82E3-A1DE7026C47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A3980-A0F9-41DC-A3EA-B645578CF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470F8-04E6-4BD1-B754-6802F80EA0A2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D3171-9DC6-4E1B-AC20-47D96E5A4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 userDrawn="1"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circle">
                <a:fillToRect t="100000" r="100000"/>
              </a:path>
              <a:tileRect l="-100000" b="-100000"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9" descr="69415873_06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4727575"/>
            <a:ext cx="19907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05B68D-B86E-413F-B9A5-E6FC0FE4F391}" type="datetimeFigureOut">
              <a:rPr lang="ru-RU"/>
              <a:pPr>
                <a:defRPr/>
              </a:pPr>
              <a:t>12.10.2015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EF2433-5689-4384-8F1D-D230CEA00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Рисунок 8" descr="69415856_05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540625" y="4581525"/>
            <a:ext cx="16033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audio" Target="../media/audio2.wav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audio" Target="../media/audio2.wav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audio" Target="../media/audio2.wav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audio" Target="../media/audio2.wav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audio" Target="../media/audio2.wav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1403350" y="5516563"/>
            <a:ext cx="6553200" cy="366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731536" y="1844675"/>
            <a:ext cx="7465506" cy="20621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Игра</a:t>
            </a:r>
          </a:p>
          <a:p>
            <a:pPr algn="ctr">
              <a:defRPr/>
            </a:pPr>
            <a:r>
              <a:rPr lang="ru-RU" sz="80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«Третий лишний»</a:t>
            </a:r>
          </a:p>
        </p:txBody>
      </p:sp>
      <p:sp>
        <p:nvSpPr>
          <p:cNvPr id="6" name="Управляющая кнопка: документ 5">
            <a:hlinkClick r:id="" action="ppaction://hlinkshowjump?jump=lastslide" highlightClick="1"/>
          </p:cNvPr>
          <p:cNvSpPr/>
          <p:nvPr/>
        </p:nvSpPr>
        <p:spPr>
          <a:xfrm>
            <a:off x="323850" y="260350"/>
            <a:ext cx="360363" cy="504825"/>
          </a:xfrm>
          <a:prstGeom prst="actionButton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7812088" y="188913"/>
            <a:ext cx="1152525" cy="360362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32813" y="6381750"/>
            <a:ext cx="431800" cy="360363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23554" name="Рисунок 2" descr="03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888" y="2133600"/>
            <a:ext cx="187483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 descr="1236629715_vegetables4.jpg">
            <a:hlinkClick r:id="" action="ppaction://hlinkshowjump?jump=nextslide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2636838"/>
            <a:ext cx="2414588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" descr="0_87f25_16a99739_XL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2041525"/>
            <a:ext cx="185102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24578" name="Рисунок 2" descr="0010-033-JUbka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2060575"/>
            <a:ext cx="1131888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3" descr="0006-007-Kombinezon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1916113"/>
            <a:ext cx="1290637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65366783_023240179_yapfiles.ru.jpg">
            <a:hlinkClick r:id="" action="ppaction://hlinkshowjump?jump=nextslide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2133600"/>
            <a:ext cx="1543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187058" y="1844675"/>
            <a:ext cx="455445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Молодец!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7812088" y="188913"/>
            <a:ext cx="1152525" cy="360362"/>
          </a:xfrm>
          <a:prstGeom prst="actionButtonBlank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b="1">
              <a:solidFill>
                <a:srgbClr val="98480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2138" y="5661025"/>
            <a:ext cx="2808287" cy="3603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2400" b="1">
              <a:solidFill>
                <a:srgbClr val="98480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sp>
        <p:nvSpPr>
          <p:cNvPr id="3" name="Прямоугольник 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827088" y="2565400"/>
            <a:ext cx="1800225" cy="122396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3563938" y="2276475"/>
            <a:ext cx="1800225" cy="165735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6156325" y="2133600"/>
            <a:ext cx="1800225" cy="1655763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16386" name="Рисунок 2" descr="ZEBRAclipart1.gif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2471738"/>
            <a:ext cx="1655763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klipart_animals_222033.jpe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2420938"/>
            <a:ext cx="2376488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 descr="kun2.gif">
            <a:hlinkClick r:id="" action="ppaction://hlinkshowjump?jump=nextslide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5963" y="2276475"/>
            <a:ext cx="1800225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17410" name="Рисунок 2" descr="1248980824_veg049-1.jpg">
            <a:hlinkClick r:id="" action="ppaction://hlinkshowjump?jump=nextslide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2133600"/>
            <a:ext cx="1798638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3" descr="0_576a1_43a63762_XL.jpg">
            <a:hlinkClick r:id="" action="ppaction://noaction">
              <a:snd r:embed="rId4" name="drumroll.wav"/>
            </a:hlinkClick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2276475"/>
            <a:ext cx="195421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0_5a184_2af6b32e_L (1).jpg">
            <a:hlinkClick r:id="" action="ppaction://noaction">
              <a:snd r:embed="rId4" name="drumroll.wav"/>
            </a:hlinkClick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2276475"/>
            <a:ext cx="18065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18434" name="Рисунок 5" descr="0_6c416_777f948c_XL.pn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060575"/>
            <a:ext cx="17319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6" descr="0b146d2fe9b79918fb058bc338a950b8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060575"/>
            <a:ext cx="1979612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7" descr="0_7d62e_3e076044_orig.png">
            <a:hlinkClick r:id="" action="ppaction://hlinkshowjump?jump=nextslide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03575" y="2349500"/>
            <a:ext cx="28114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19458" name="Рисунок 2" descr="0_76412_9b5077ad_XL.pn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276475"/>
            <a:ext cx="1330325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3" descr="0_59be0_3bab6f38_L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2420938"/>
            <a:ext cx="16637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 descr="x_b181bd76.jpg">
            <a:hlinkClick r:id="" action="ppaction://hlinkshowjump?jump=nextslide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133600"/>
            <a:ext cx="21590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20482" name="Рисунок 2" descr="hockey-stick-hi.jpg">
            <a:hlinkClick r:id="" action="ppaction://hlinkshowjump?jump=nextslide">
              <a:snd r:embed="rId2" name="chimes.wav"/>
            </a:hlinkClick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8884">
            <a:off x="3525838" y="2038350"/>
            <a:ext cx="2212975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3" descr="0_6ebb2_e4ecac7d_XL.jpg">
            <a:hlinkClick r:id="" action="ppaction://noaction">
              <a:snd r:embed="rId4" name="drumroll.wav"/>
            </a:hlinkClick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061" r="23001"/>
          <a:stretch>
            <a:fillRect/>
          </a:stretch>
        </p:blipFill>
        <p:spPr bwMode="auto">
          <a:xfrm>
            <a:off x="5867400" y="404813"/>
            <a:ext cx="9366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0_6ebb2_e4ecac7d_XL.jpg">
            <a:hlinkClick r:id="" action="ppaction://noaction">
              <a:snd r:embed="rId4" name="drumroll.wav"/>
            </a:hlinkClick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4813"/>
          <a:stretch>
            <a:fillRect/>
          </a:stretch>
        </p:blipFill>
        <p:spPr bwMode="auto">
          <a:xfrm>
            <a:off x="2339975" y="476250"/>
            <a:ext cx="6477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21506" name="Рисунок 3" descr="0_64f96_9692c449_L (1)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2205038"/>
            <a:ext cx="20161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 descr="dc701436b9b3.png">
            <a:hlinkClick r:id="" action="ppaction://hlinkshowjump?jump=nextslide">
              <a:snd r:embed="rId4" name="chimes.wav"/>
            </a:hlinkClick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2420938"/>
            <a:ext cx="15113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7" descr="1179615.pn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708275"/>
            <a:ext cx="1849437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23528" y="260648"/>
            <a:ext cx="561662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лишний предмет</a:t>
            </a:r>
          </a:p>
        </p:txBody>
      </p:sp>
      <p:pic>
        <p:nvPicPr>
          <p:cNvPr id="22530" name="Рисунок 2" descr="0_5328f_72dea999_XL.jp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844675"/>
            <a:ext cx="16764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3" descr="0_723fa_9395630d_XL.png">
            <a:hlinkClick r:id="" action="ppaction://noaction">
              <a:snd r:embed="rId2" name="drumroll.wav"/>
            </a:hlinkClick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2060575"/>
            <a:ext cx="215900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 descr="0_6c416_777f948c_XL.png">
            <a:hlinkClick r:id="" action="ppaction://hlinkshowjump?jump=nextslide">
              <a:snd r:embed="rId5" name="chimes.wav"/>
            </a:hlinkClick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2060575"/>
            <a:ext cx="17319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Вовка</cp:lastModifiedBy>
  <cp:revision>21</cp:revision>
  <dcterms:created xsi:type="dcterms:W3CDTF">2012-09-01T16:29:40Z</dcterms:created>
  <dcterms:modified xsi:type="dcterms:W3CDTF">2015-10-12T11:45:49Z</dcterms:modified>
</cp:coreProperties>
</file>