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559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2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2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6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15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17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4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4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AD5BE-3660-47E7-9B11-F704BD592CD3}" type="datetimeFigureOut">
              <a:rPr lang="ru-RU" smtClean="0"/>
              <a:t>04.10.2014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D3809-41CB-4988-985C-2301A976D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419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jpeg"/><Relationship Id="rId3" Type="http://schemas.openxmlformats.org/officeDocument/2006/relationships/image" Target="../media/image2.pn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0"/>
          <a:stretch/>
        </p:blipFill>
        <p:spPr bwMode="auto">
          <a:xfrm>
            <a:off x="0" y="0"/>
            <a:ext cx="9144000" cy="683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79" y="55387"/>
            <a:ext cx="2257669" cy="392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НЕДЕЛЯ БЕЗ ЖЕСТОВ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1182" y="12117"/>
            <a:ext cx="3032818" cy="392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Знания по природоведению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751" y="281669"/>
            <a:ext cx="8663730" cy="392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u="sng" dirty="0">
                <a:ea typeface="Calibri"/>
                <a:cs typeface="Times New Roman"/>
              </a:rPr>
              <a:t>ИГРА ДЛЯ </a:t>
            </a:r>
            <a:r>
              <a:rPr lang="ru-RU" b="1" u="sng" dirty="0" smtClean="0">
                <a:ea typeface="Calibri"/>
                <a:cs typeface="Times New Roman"/>
              </a:rPr>
              <a:t>ЭРУДИТОВ </a:t>
            </a:r>
            <a:r>
              <a:rPr lang="ru-RU" b="1" dirty="0" smtClean="0">
                <a:ea typeface="Calibri"/>
                <a:cs typeface="Times New Roman"/>
              </a:rPr>
              <a:t>        с </a:t>
            </a:r>
            <a:r>
              <a:rPr lang="ru-RU" b="1" dirty="0">
                <a:ea typeface="Calibri"/>
                <a:cs typeface="Times New Roman"/>
              </a:rPr>
              <a:t>4 по 11 класс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82" y="483270"/>
            <a:ext cx="9088921" cy="857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Правила игры просты:</a:t>
            </a:r>
            <a:endParaRPr lang="ru-RU" sz="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Все ответы начинаются с той буквы алфавита, около которой записан вопрос.</a:t>
            </a:r>
            <a:endParaRPr lang="ru-RU" sz="800" dirty="0"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308" y="1500635"/>
            <a:ext cx="9099624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b="1" dirty="0" smtClean="0"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647" y="1312485"/>
            <a:ext cx="4400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 Особая чувствительность организма  к некоторым веществам.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4766" y="1712572"/>
            <a:ext cx="3515963" cy="292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Кто из животных делает запасы на зиму в дупле? 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3087" y="2067437"/>
            <a:ext cx="1412181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Санитар леса это…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4766" y="2412037"/>
            <a:ext cx="2641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Что можно собирать осенью в лесу?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2464" y="2732260"/>
            <a:ext cx="3065968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На каком дереве клесты вьют себе гнезда?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1162" y="3100650"/>
            <a:ext cx="2286010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У кого тело покрыто иголками?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312" y="3456234"/>
            <a:ext cx="8621642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В бородавках вся спина, пучеглазые глаза. Человеку не опасна, но полезная она …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3837" y="3821995"/>
            <a:ext cx="3231526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Животные, тело которых покрыто шерстью… 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3318" y="4192091"/>
            <a:ext cx="1978298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Самое большое животное.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2269" y="4538096"/>
            <a:ext cx="3113609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Самое большое животное в Тульских лесах.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3086" y="4841400"/>
            <a:ext cx="8516229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Разновидностью этого полезного ископаемого мы пишем на школьной доске.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3837" y="5227051"/>
            <a:ext cx="1775038" cy="29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prstClr val="black"/>
                </a:solidFill>
                <a:ea typeface="Calibri"/>
                <a:cs typeface="Times New Roman"/>
              </a:rPr>
              <a:t>Зеленая </a:t>
            </a: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одежда земли.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3837" y="5571328"/>
            <a:ext cx="4023987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Для исправления осанки нужно заниматься лечебной …. 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023" y="5960018"/>
            <a:ext cx="1900520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Листья хвойных растений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" y="1312485"/>
            <a:ext cx="42703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07" y="1312485"/>
            <a:ext cx="360830" cy="4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4" y="1674160"/>
            <a:ext cx="354345" cy="369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93" y="2034019"/>
            <a:ext cx="354344" cy="37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8" y="2375000"/>
            <a:ext cx="43338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36" y="2411420"/>
            <a:ext cx="350030" cy="36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4" y="2732260"/>
            <a:ext cx="373812" cy="42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33" y="3101847"/>
            <a:ext cx="355056" cy="38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9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75" y="5327313"/>
            <a:ext cx="43338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" y="5656408"/>
            <a:ext cx="43338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2091"/>
            <a:ext cx="43338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7" y="3440035"/>
            <a:ext cx="43338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4" y="3490148"/>
            <a:ext cx="372753" cy="40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5" y="3891924"/>
            <a:ext cx="344882" cy="33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90" y="4140894"/>
            <a:ext cx="360829" cy="41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93" y="4553247"/>
            <a:ext cx="378990" cy="349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2" y="4811256"/>
            <a:ext cx="355207" cy="39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47" y="5222669"/>
            <a:ext cx="351195" cy="344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591162" y="6326530"/>
            <a:ext cx="2915606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prstClr val="black"/>
                </a:solidFill>
                <a:ea typeface="Calibri"/>
                <a:cs typeface="Times New Roman"/>
              </a:rPr>
              <a:t>Сторона </a:t>
            </a:r>
            <a:r>
              <a:rPr lang="ru-RU" sz="1200" b="1" dirty="0">
                <a:solidFill>
                  <a:prstClr val="black"/>
                </a:solidFill>
                <a:ea typeface="Calibri"/>
                <a:cs typeface="Times New Roman"/>
              </a:rPr>
              <a:t>света противоположная Северу.</a:t>
            </a: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8213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55" y="5675313"/>
            <a:ext cx="439737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1" y="5565152"/>
            <a:ext cx="355207" cy="38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1" y="5894778"/>
            <a:ext cx="378201" cy="431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9" y="6247752"/>
            <a:ext cx="457783" cy="44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508104" y="6440418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УЧИТЕЛЬ: Лобанова В.А.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214" name="Picture 22" descr="C:\Users\ASUS\Pictures\i (1).jpg"/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9" t="17618" r="5568" b="9484"/>
          <a:stretch/>
        </p:blipFill>
        <p:spPr bwMode="auto">
          <a:xfrm>
            <a:off x="7408045" y="1252656"/>
            <a:ext cx="1609635" cy="104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C:\Users\ASUS\Pictures\69537682_02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481" y="5355999"/>
            <a:ext cx="745000" cy="56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7" name="Picture 25" descr="C:\Users\ASUS\Pictures\i (2)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470" y="5886989"/>
            <a:ext cx="765354" cy="78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8" name="Picture 26" descr="C:\Users\ASUS\Pictures\154393-8aed5-36485313-m549x500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857" y="3868205"/>
            <a:ext cx="686422" cy="91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9" name="Picture 27" descr="C:\Users\ASUS\Pictures\52962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303" y="2074639"/>
            <a:ext cx="648257" cy="47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C:\Users\ASUS\Pictures\298196_301740859841123_1654787443_n.jpg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b="28630"/>
          <a:stretch/>
        </p:blipFill>
        <p:spPr bwMode="auto">
          <a:xfrm>
            <a:off x="5292080" y="5470665"/>
            <a:ext cx="1025139" cy="7405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1" name="Picture 29" descr="C:\Users\ASUS\Pictures\5a1f517abab1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378" y="3105955"/>
            <a:ext cx="1681354" cy="161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C:\Users\ASUS\Pictures\1245650594_green-grassland-under-sky-photo-032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755" y="1501676"/>
            <a:ext cx="2427628" cy="18207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3" name="Picture 31" descr="C:\Users\ASUS\Pictures\i (4).jp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293" y="2495172"/>
            <a:ext cx="713056" cy="53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4" name="Picture 32" descr="C:\Users\ASUS\Pictures\6260_70890_fiji_10764_107874_medium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336" y="5118869"/>
            <a:ext cx="1433437" cy="107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5" name="Picture 33" descr="C:\Users\ASUS\Pictures\1132847098-8431.jp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158" y="3997868"/>
            <a:ext cx="840751" cy="112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05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Pictures\431214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1"/>
          <a:stretch/>
        </p:blipFill>
        <p:spPr bwMode="auto">
          <a:xfrm>
            <a:off x="2858" y="0"/>
            <a:ext cx="91411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48" y="836712"/>
            <a:ext cx="9140251" cy="1481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>Ответы:</a:t>
            </a:r>
            <a:endParaRPr lang="ru-RU" sz="1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А-Аллергия.   Б-Белка.   В-Волк.   Г-Грибы   Е-Ель.   Ё-Ёж.   Ж-Жаба.   З-Звери.   К-Кит.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Л-Лось. М-Мел.   Р-Растения.   Ф-Физкультурой.   Х-Хвоя.   Ю-Юг.</a:t>
            </a:r>
            <a:endParaRPr lang="ru-RU" sz="1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02" y="2425204"/>
            <a:ext cx="9128598" cy="4091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prstClr val="black"/>
                </a:solidFill>
                <a:ea typeface="Calibri"/>
                <a:cs typeface="Times New Roman"/>
              </a:rPr>
              <a:t>Загадки: </a:t>
            </a:r>
            <a:endParaRPr lang="ru-RU" sz="9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       Прыгает пружинка – зеленая спинка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С травинки на былинку с ветки на травинку (КИЧЕНЗУК).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  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2.         Был белый дом, чудесный дом, 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Но что-то застучало в нем.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И он разбился,  и оттуда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Живое выбежало чудо –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685800"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ea typeface="Calibri"/>
                <a:cs typeface="Times New Roman"/>
              </a:rPr>
              <a:t>Такое теплое, пушистое и золотое.</a:t>
            </a:r>
            <a:endParaRPr lang="ru-RU" sz="9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6488668"/>
            <a:ext cx="263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prstClr val="white"/>
                </a:solidFill>
              </a:rPr>
              <a:t>УЧИТЕЛЬ: Лобанова В.А.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88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" y="188640"/>
            <a:ext cx="9143644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Вопросы с 0 по 3 класс.</a:t>
            </a:r>
            <a:endParaRPr lang="ru-RU" sz="9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Какое время года наступило?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Какие листья на деревьях осенью?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Назови первый, второй и третий месяца осени.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Почему дует сильный ветер и опадают листья?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Какие тучи плывут по небу осенью?</a:t>
            </a:r>
            <a:endParaRPr lang="ru-RU" sz="900" b="1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" y="2492896"/>
            <a:ext cx="9143644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ЗАГАДКИ: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С людьми дружит – дом сторожит?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Шерсть мягкая – когти острые?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Летом гуляет – зимой отдыхает?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Кто в лесу зимой холодной ходит злой, голодный?</a:t>
            </a:r>
            <a:endParaRPr lang="ru-RU" sz="9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b="1" dirty="0">
                <a:ea typeface="Calibri"/>
                <a:cs typeface="Times New Roman"/>
              </a:rPr>
              <a:t>Какое слово лишнее и почему?</a:t>
            </a:r>
            <a:endParaRPr lang="ru-RU" sz="900" b="1" dirty="0"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49707"/>
              </p:ext>
            </p:extLst>
          </p:nvPr>
        </p:nvGraphicFramePr>
        <p:xfrm>
          <a:off x="27885" y="4941168"/>
          <a:ext cx="9116114" cy="981456"/>
        </p:xfrm>
        <a:graphic>
          <a:graphicData uri="http://schemas.openxmlformats.org/drawingml/2006/table">
            <a:tbl>
              <a:tblPr firstRow="1" firstCol="1" bandRow="1"/>
              <a:tblGrid>
                <a:gridCol w="2413089"/>
                <a:gridCol w="2656208"/>
                <a:gridCol w="2088930"/>
                <a:gridCol w="195788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ПОМИДОР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КАРТОФЕЛЬ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КАПУСТА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ЯБЛОКО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РЕПА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ЛУК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ОГУРЕЦ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ЛИМОН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580112" y="6488668"/>
            <a:ext cx="263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prstClr val="white"/>
                </a:solidFill>
              </a:rPr>
              <a:t>УЧИТЕЛЬ: Лобанова В.А.</a:t>
            </a:r>
            <a:endParaRPr lang="ru-RU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22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257</Words>
  <Application>Microsoft Office PowerPoint</Application>
  <PresentationFormat>Экран (4:3)</PresentationFormat>
  <Paragraphs>58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17</cp:revision>
  <dcterms:created xsi:type="dcterms:W3CDTF">2014-10-04T10:29:15Z</dcterms:created>
  <dcterms:modified xsi:type="dcterms:W3CDTF">2014-10-04T13:44:38Z</dcterms:modified>
</cp:coreProperties>
</file>