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312" r:id="rId3"/>
    <p:sldId id="315" r:id="rId4"/>
    <p:sldId id="313" r:id="rId5"/>
    <p:sldId id="338" r:id="rId6"/>
    <p:sldId id="337" r:id="rId7"/>
    <p:sldId id="314" r:id="rId8"/>
    <p:sldId id="333" r:id="rId9"/>
    <p:sldId id="316" r:id="rId10"/>
    <p:sldId id="334" r:id="rId11"/>
    <p:sldId id="277" r:id="rId12"/>
    <p:sldId id="339" r:id="rId13"/>
    <p:sldId id="340" r:id="rId14"/>
    <p:sldId id="341" r:id="rId15"/>
    <p:sldId id="342" r:id="rId16"/>
    <p:sldId id="343" r:id="rId17"/>
    <p:sldId id="344" r:id="rId18"/>
    <p:sldId id="345" r:id="rId19"/>
    <p:sldId id="33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33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65DA7-893C-4907-AD0E-294A1ACC2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0AD3A-980D-44BF-AF63-5AAF7A2EA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70024-A215-4AFD-83B3-CD37CAFA8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BE90D-E416-4088-8E27-32D0AB663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1661C-0B9F-4713-8F0F-28E41C75C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1C2F0-DDE6-4B8E-81EB-26492FD91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4C7E4-EF2A-4D77-A2D9-2B8F87696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799AB-5582-4DB3-ABEC-0EDF8F5F7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C0933-78D7-4063-90B0-5AFF5041E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29C1D-8DD9-4EF7-9167-D88FE2F403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58730-77E3-4727-8D1C-87A8E935E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DD3FF4E-A83B-43CB-9223-DDF97F7DA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28" r:id="rId4"/>
    <p:sldLayoutId id="2147483834" r:id="rId5"/>
    <p:sldLayoutId id="2147483829" r:id="rId6"/>
    <p:sldLayoutId id="2147483835" r:id="rId7"/>
    <p:sldLayoutId id="2147483836" r:id="rId8"/>
    <p:sldLayoutId id="2147483837" r:id="rId9"/>
    <p:sldLayoutId id="2147483830" r:id="rId10"/>
    <p:sldLayoutId id="214748383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3"/>
          <p:cNvSpPr txBox="1">
            <a:spLocks noChangeArrowheads="1"/>
          </p:cNvSpPr>
          <p:nvPr/>
        </p:nvSpPr>
        <p:spPr bwMode="auto">
          <a:xfrm>
            <a:off x="1258888" y="692150"/>
            <a:ext cx="6434137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  <a:latin typeface="Georgia" pitchFamily="18" charset="0"/>
              </a:rPr>
              <a:t>Огонь – друг, </a:t>
            </a:r>
          </a:p>
          <a:p>
            <a:pPr algn="ctr"/>
            <a:r>
              <a:rPr lang="ru-RU" sz="6600" b="1" dirty="0">
                <a:solidFill>
                  <a:srgbClr val="FF0000"/>
                </a:solidFill>
                <a:latin typeface="Georgia" pitchFamily="18" charset="0"/>
              </a:rPr>
              <a:t>огонь – враг</a:t>
            </a:r>
          </a:p>
          <a:p>
            <a:pPr algn="ctr"/>
            <a:endParaRPr lang="ru-RU" sz="48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2" descr="C:\Users\1\Desktop\рамки\1296711278_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F2FB"/>
              </a:clrFrom>
              <a:clrTo>
                <a:srgbClr val="EFF2FB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0" y="3933825"/>
            <a:ext cx="91440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3"/>
          <p:cNvSpPr txBox="1">
            <a:spLocks noChangeArrowheads="1"/>
          </p:cNvSpPr>
          <p:nvPr/>
        </p:nvSpPr>
        <p:spPr bwMode="auto">
          <a:xfrm>
            <a:off x="14288" y="0"/>
            <a:ext cx="91567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Georgia" pitchFamily="18" charset="0"/>
              </a:rPr>
              <a:t>Что может стать причиной пожара?</a:t>
            </a:r>
          </a:p>
        </p:txBody>
      </p:sp>
      <p:pic>
        <p:nvPicPr>
          <p:cNvPr id="7" name="Содержимое 6" descr="pozhary000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>
          <a:xfrm>
            <a:off x="755576" y="1556792"/>
            <a:ext cx="7636637" cy="4464496"/>
          </a:xfr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971550" y="476250"/>
            <a:ext cx="7048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chemeClr val="accent2"/>
                </a:solidFill>
              </a:rPr>
              <a:t>   </a:t>
            </a:r>
            <a:r>
              <a:rPr lang="ru-RU" sz="5400" b="1">
                <a:solidFill>
                  <a:srgbClr val="C00000"/>
                </a:solidFill>
              </a:rPr>
              <a:t>При пожаре звони</a:t>
            </a:r>
          </a:p>
        </p:txBody>
      </p:sp>
      <p:sp>
        <p:nvSpPr>
          <p:cNvPr id="20483" name="WordArt 5"/>
          <p:cNvSpPr>
            <a:spLocks noChangeArrowheads="1" noChangeShapeType="1" noTextEdit="1"/>
          </p:cNvSpPr>
          <p:nvPr/>
        </p:nvSpPr>
        <p:spPr bwMode="auto">
          <a:xfrm>
            <a:off x="1763713" y="2133600"/>
            <a:ext cx="5257800" cy="3670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0 1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3"/>
          <p:cNvSpPr txBox="1">
            <a:spLocks noChangeArrowheads="1"/>
          </p:cNvSpPr>
          <p:nvPr/>
        </p:nvSpPr>
        <p:spPr bwMode="auto">
          <a:xfrm>
            <a:off x="611188" y="0"/>
            <a:ext cx="79613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Georgia" pitchFamily="18" charset="0"/>
              </a:rPr>
              <a:t>Кто спасает от пожара?</a:t>
            </a:r>
          </a:p>
        </p:txBody>
      </p:sp>
      <p:pic>
        <p:nvPicPr>
          <p:cNvPr id="7" name="Содержимое 4" descr="_getimgpreview3.php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1484784"/>
            <a:ext cx="3168352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Содержимое 7" descr="Imag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95936" y="2060848"/>
            <a:ext cx="4824536" cy="36184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331640" y="1484784"/>
            <a:ext cx="6768752" cy="4707819"/>
          </a:xfr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8435" name="Text Box 23"/>
          <p:cNvSpPr txBox="1">
            <a:spLocks noChangeArrowheads="1"/>
          </p:cNvSpPr>
          <p:nvPr/>
        </p:nvSpPr>
        <p:spPr bwMode="auto">
          <a:xfrm>
            <a:off x="1155700" y="0"/>
            <a:ext cx="68722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Georgia" pitchFamily="18" charset="0"/>
              </a:rPr>
              <a:t>Пожарные машины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39 (2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988840"/>
            <a:ext cx="8202055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9459" name="Text Box 23"/>
          <p:cNvSpPr txBox="1">
            <a:spLocks noChangeArrowheads="1"/>
          </p:cNvSpPr>
          <p:nvPr/>
        </p:nvSpPr>
        <p:spPr bwMode="auto">
          <a:xfrm>
            <a:off x="1155700" y="0"/>
            <a:ext cx="68722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Georgia" pitchFamily="18" charset="0"/>
              </a:rPr>
              <a:t>Пожарные машины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37 (2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1412776"/>
            <a:ext cx="6552728" cy="49145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0483" name="Text Box 23"/>
          <p:cNvSpPr txBox="1">
            <a:spLocks noChangeArrowheads="1"/>
          </p:cNvSpPr>
          <p:nvPr/>
        </p:nvSpPr>
        <p:spPr bwMode="auto">
          <a:xfrm>
            <a:off x="1155700" y="0"/>
            <a:ext cx="68722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Georgia" pitchFamily="18" charset="0"/>
              </a:rPr>
              <a:t>Пожарные машины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vertole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267852"/>
            <a:ext cx="7136866" cy="5257491"/>
          </a:xfr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1507" name="Text Box 23"/>
          <p:cNvSpPr txBox="1">
            <a:spLocks noChangeArrowheads="1"/>
          </p:cNvSpPr>
          <p:nvPr/>
        </p:nvSpPr>
        <p:spPr bwMode="auto">
          <a:xfrm>
            <a:off x="1087438" y="0"/>
            <a:ext cx="70088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Georgia" pitchFamily="18" charset="0"/>
              </a:rPr>
              <a:t>Пожарный вертолет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3"/>
          <p:cNvSpPr txBox="1">
            <a:spLocks noChangeArrowheads="1"/>
          </p:cNvSpPr>
          <p:nvPr/>
        </p:nvSpPr>
        <p:spPr bwMode="auto">
          <a:xfrm>
            <a:off x="1624013" y="0"/>
            <a:ext cx="59356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Georgia" pitchFamily="18" charset="0"/>
              </a:rPr>
              <a:t>Пожарный поезд</a:t>
            </a:r>
          </a:p>
        </p:txBody>
      </p:sp>
      <p:pic>
        <p:nvPicPr>
          <p:cNvPr id="8" name="Содержимое 7" descr="rrs_FireTrain_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15616" y="1412776"/>
            <a:ext cx="6781616" cy="5086212"/>
          </a:xfr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3"/>
          <p:cNvSpPr txBox="1">
            <a:spLocks noChangeArrowheads="1"/>
          </p:cNvSpPr>
          <p:nvPr/>
        </p:nvSpPr>
        <p:spPr bwMode="auto">
          <a:xfrm>
            <a:off x="1624013" y="0"/>
            <a:ext cx="59356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Georgia" pitchFamily="18" charset="0"/>
              </a:rPr>
              <a:t>Пожарный поезд</a:t>
            </a:r>
          </a:p>
        </p:txBody>
      </p:sp>
      <p:pic>
        <p:nvPicPr>
          <p:cNvPr id="6" name="Содержимое 5" descr="image129437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2060848"/>
            <a:ext cx="8211742" cy="3708970"/>
          </a:xfr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3"/>
          <p:cNvSpPr txBox="1">
            <a:spLocks noChangeArrowheads="1"/>
          </p:cNvSpPr>
          <p:nvPr/>
        </p:nvSpPr>
        <p:spPr bwMode="auto">
          <a:xfrm>
            <a:off x="755650" y="5229225"/>
            <a:ext cx="72723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Презентацию </a:t>
            </a:r>
            <a:r>
              <a:rPr lang="ru-RU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подготовила</a:t>
            </a:r>
            <a:endParaRPr lang="ru-RU" sz="2000" b="1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Н.В. </a:t>
            </a:r>
            <a:r>
              <a:rPr lang="ru-RU" sz="2000" b="1" dirty="0" err="1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Бердюгина</a:t>
            </a:r>
            <a:r>
              <a:rPr lang="ru-RU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Е.И. </a:t>
            </a:r>
            <a:r>
              <a:rPr lang="ru-RU" sz="2000" b="1" dirty="0" err="1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Плетникова</a:t>
            </a:r>
            <a:endParaRPr lang="ru-RU" sz="2000" b="1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КГС(К) ОУ « </a:t>
            </a:r>
            <a:r>
              <a:rPr lang="ru-RU" sz="2000" b="1" dirty="0" err="1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Каргапольская</a:t>
            </a:r>
            <a:r>
              <a:rPr lang="ru-RU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школа-интернат </a:t>
            </a:r>
            <a:r>
              <a:rPr lang="en-US" sz="20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VIII</a:t>
            </a:r>
            <a:r>
              <a:rPr lang="ru-RU" sz="2000" b="1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вида»</a:t>
            </a:r>
            <a:endParaRPr lang="ru-RU" sz="2000" b="1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988840"/>
            <a:ext cx="7875297" cy="923330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/>
                <a:solidFill>
                  <a:srgbClr val="FF00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3"/>
          <p:cNvSpPr txBox="1">
            <a:spLocks noChangeArrowheads="1"/>
          </p:cNvSpPr>
          <p:nvPr/>
        </p:nvSpPr>
        <p:spPr bwMode="auto">
          <a:xfrm>
            <a:off x="1403350" y="0"/>
            <a:ext cx="59420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Georgia" pitchFamily="18" charset="0"/>
              </a:rPr>
              <a:t>Огонь – друг</a:t>
            </a:r>
          </a:p>
        </p:txBody>
      </p:sp>
      <p:pic>
        <p:nvPicPr>
          <p:cNvPr id="14" name="Содержимое 13" descr="11710131290047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628800"/>
            <a:ext cx="3943982" cy="4536504"/>
          </a:xfr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Содержимое 9" descr="0_472c7_dc030d65_X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20072" y="1628800"/>
            <a:ext cx="3394472" cy="45259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3"/>
          <p:cNvSpPr txBox="1">
            <a:spLocks noChangeArrowheads="1"/>
          </p:cNvSpPr>
          <p:nvPr/>
        </p:nvSpPr>
        <p:spPr bwMode="auto">
          <a:xfrm>
            <a:off x="1547813" y="0"/>
            <a:ext cx="59721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Georgia" pitchFamily="18" charset="0"/>
              </a:rPr>
              <a:t>Огонь – враг</a:t>
            </a:r>
          </a:p>
        </p:txBody>
      </p:sp>
      <p:pic>
        <p:nvPicPr>
          <p:cNvPr id="5" name="Picture 4" descr="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466546"/>
            <a:ext cx="6696744" cy="50256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3"/>
          <p:cNvSpPr txBox="1">
            <a:spLocks noChangeArrowheads="1"/>
          </p:cNvSpPr>
          <p:nvPr/>
        </p:nvSpPr>
        <p:spPr bwMode="auto">
          <a:xfrm>
            <a:off x="1547813" y="0"/>
            <a:ext cx="59721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Georgia" pitchFamily="18" charset="0"/>
              </a:rPr>
              <a:t>Огонь – враг</a:t>
            </a:r>
          </a:p>
        </p:txBody>
      </p:sp>
      <p:pic>
        <p:nvPicPr>
          <p:cNvPr id="4" name="Picture 4" descr="горит лес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628800"/>
            <a:ext cx="6336704" cy="4753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12-03-01_kilmas_33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43608" y="1484784"/>
            <a:ext cx="7128792" cy="5139109"/>
          </a:xfr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6387" name="Text Box 23"/>
          <p:cNvSpPr txBox="1">
            <a:spLocks noChangeArrowheads="1"/>
          </p:cNvSpPr>
          <p:nvPr/>
        </p:nvSpPr>
        <p:spPr bwMode="auto">
          <a:xfrm>
            <a:off x="14288" y="0"/>
            <a:ext cx="91567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Georgia" pitchFamily="18" charset="0"/>
              </a:rPr>
              <a:t>Что может стать причиной пожара?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f0acb24d44e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59632" y="1484784"/>
            <a:ext cx="6693908" cy="5020431"/>
          </a:xfr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5363" name="Text Box 23"/>
          <p:cNvSpPr txBox="1">
            <a:spLocks noChangeArrowheads="1"/>
          </p:cNvSpPr>
          <p:nvPr/>
        </p:nvSpPr>
        <p:spPr bwMode="auto">
          <a:xfrm>
            <a:off x="14288" y="0"/>
            <a:ext cx="91567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Georgia" pitchFamily="18" charset="0"/>
              </a:rPr>
              <a:t>Что может стать причиной пожара?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5a380a1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331640" y="1484784"/>
            <a:ext cx="6543885" cy="5040560"/>
          </a:xfr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3315" name="Text Box 23"/>
          <p:cNvSpPr txBox="1">
            <a:spLocks noChangeArrowheads="1"/>
          </p:cNvSpPr>
          <p:nvPr/>
        </p:nvSpPr>
        <p:spPr bwMode="auto">
          <a:xfrm>
            <a:off x="1403350" y="0"/>
            <a:ext cx="59420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Georgia" pitchFamily="18" charset="0"/>
              </a:rPr>
              <a:t>Огонь – друг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3"/>
          <p:cNvSpPr txBox="1">
            <a:spLocks noChangeArrowheads="1"/>
          </p:cNvSpPr>
          <p:nvPr/>
        </p:nvSpPr>
        <p:spPr bwMode="auto">
          <a:xfrm>
            <a:off x="14288" y="0"/>
            <a:ext cx="91567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Georgia" pitchFamily="18" charset="0"/>
              </a:rPr>
              <a:t>Что может стать причиной пожара?</a:t>
            </a:r>
          </a:p>
        </p:txBody>
      </p:sp>
      <p:pic>
        <p:nvPicPr>
          <p:cNvPr id="10" name="Содержимое 9" descr="spichki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259632" y="1412776"/>
            <a:ext cx="6648739" cy="4986554"/>
          </a:xfr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x_131c804f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484784"/>
            <a:ext cx="7573949" cy="4752528"/>
          </a:xfrm>
          <a:solidFill>
            <a:srgbClr val="FFFFFF">
              <a:shade val="85000"/>
            </a:srgbClr>
          </a:solidFill>
          <a:ln w="190500" cap="rnd">
            <a:solidFill>
              <a:schemeClr val="bg1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5363" name="Text Box 23"/>
          <p:cNvSpPr txBox="1">
            <a:spLocks noChangeArrowheads="1"/>
          </p:cNvSpPr>
          <p:nvPr/>
        </p:nvSpPr>
        <p:spPr bwMode="auto">
          <a:xfrm>
            <a:off x="1403350" y="0"/>
            <a:ext cx="59420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Georgia" pitchFamily="18" charset="0"/>
              </a:rPr>
              <a:t>Огонь – друг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528</TotalTime>
  <Words>93</Words>
  <Application>Microsoft Office PowerPoint</Application>
  <PresentationFormat>Экран (4:3)</PresentationFormat>
  <Paragraphs>24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Берюхова</dc:creator>
  <cp:lastModifiedBy>user</cp:lastModifiedBy>
  <cp:revision>37</cp:revision>
  <dcterms:created xsi:type="dcterms:W3CDTF">2007-11-24T20:41:04Z</dcterms:created>
  <dcterms:modified xsi:type="dcterms:W3CDTF">2015-09-07T08:02:27Z</dcterms:modified>
</cp:coreProperties>
</file>