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71" r:id="rId4"/>
    <p:sldId id="269" r:id="rId5"/>
    <p:sldId id="270" r:id="rId6"/>
    <p:sldId id="262" r:id="rId7"/>
    <p:sldId id="263" r:id="rId8"/>
    <p:sldId id="264" r:id="rId9"/>
    <p:sldId id="268" r:id="rId10"/>
    <p:sldId id="267" r:id="rId11"/>
    <p:sldId id="260" r:id="rId12"/>
    <p:sldId id="256" r:id="rId13"/>
    <p:sldId id="261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6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4000" dirty="0" smtClean="0"/>
              <a:t>   </a:t>
            </a:r>
            <a:r>
              <a:rPr lang="ru-RU" sz="48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Какие главные вегетативные органы растения вам известны?</a:t>
            </a:r>
          </a:p>
          <a:p>
            <a:endParaRPr lang="ru-RU" sz="4800" dirty="0" smtClean="0">
              <a:solidFill>
                <a:schemeClr val="accent4">
                  <a:lumMod val="75000"/>
                </a:schemeClr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sz="48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   Что такое побег? Из каких частей он состоит?</a:t>
            </a:r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/>
            </a:r>
            <a:br>
              <a:rPr lang="ru-RU" sz="40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3780" dirty="0" smtClean="0">
                <a:latin typeface="Monotype Corsiva" pitchFamily="66" charset="0"/>
              </a:rPr>
              <a:t/>
            </a:r>
            <a:br>
              <a:rPr lang="ru-RU" sz="3780" dirty="0" smtClean="0">
                <a:latin typeface="Monotype Corsiva" pitchFamily="66" charset="0"/>
              </a:rPr>
            </a:br>
            <a:endParaRPr lang="ru-RU" sz="378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reword.org/online/get_blob.php?dictionary=bred&amp;filename=b1_0564.jpg&amp;rowid=241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142984"/>
            <a:ext cx="6572295" cy="50390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>
            <a:spLocks noGrp="1"/>
          </p:cNvSpPr>
          <p:nvPr>
            <p:ph idx="1"/>
          </p:nvPr>
        </p:nvSpPr>
        <p:spPr>
          <a:xfrm flipH="1">
            <a:off x="500034" y="881388"/>
            <a:ext cx="8323084" cy="525136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u="sng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Цель урока</a:t>
            </a:r>
            <a:r>
              <a:rPr lang="ru-RU" sz="4800" b="1" u="sng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:</a:t>
            </a:r>
            <a:r>
              <a:rPr lang="ru-RU" sz="48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 изучить строение и функции</a:t>
            </a:r>
            <a:r>
              <a:rPr lang="en-US" sz="48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  </a:t>
            </a:r>
            <a:r>
              <a:rPr lang="ru-RU" sz="48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корневища, клубня, луковицы; </a:t>
            </a:r>
            <a:endParaRPr lang="en-US" sz="4800" dirty="0" smtClean="0">
              <a:solidFill>
                <a:schemeClr val="accent4">
                  <a:lumMod val="75000"/>
                </a:schemeClr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en-US" sz="48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   </a:t>
            </a:r>
            <a:r>
              <a:rPr lang="ru-RU" sz="48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доказать что</a:t>
            </a:r>
            <a:r>
              <a:rPr lang="en-US" sz="48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   </a:t>
            </a:r>
            <a:r>
              <a:rPr lang="ru-RU" sz="48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это – видоизмененные побеги.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Видоизменения подземных побегов</a:t>
            </a:r>
            <a:endParaRPr lang="ru-RU" sz="8000" dirty="0">
              <a:solidFill>
                <a:schemeClr val="accent4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обеги - Презентация 14492/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871543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            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Домашнее          задание</a:t>
            </a:r>
          </a:p>
          <a:p>
            <a:endParaRPr lang="ru-RU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Параграф 27, вопросы 1-7 и задание 1 </a:t>
            </a:r>
          </a:p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 на стр.134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    </a:t>
            </a:r>
            <a:r>
              <a:rPr lang="en-US" sz="101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1</a:t>
            </a:r>
            <a:r>
              <a:rPr lang="ru-RU" sz="101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. </a:t>
            </a:r>
            <a:r>
              <a:rPr lang="ru-RU" sz="101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Основной надземный орган растения – это … </a:t>
            </a:r>
            <a:br>
              <a:rPr lang="ru-RU" sz="101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101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/>
            </a:r>
            <a:br>
              <a:rPr lang="ru-RU" sz="101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101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2.Он состоит из осевой части, которая называется … </a:t>
            </a:r>
            <a:br>
              <a:rPr lang="ru-RU" sz="101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101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/>
            </a:r>
            <a:br>
              <a:rPr lang="ru-RU" sz="101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4010" dirty="0" smtClean="0">
                <a:latin typeface="Monotype Corsiva" pitchFamily="66" charset="0"/>
              </a:rPr>
              <a:t/>
            </a:r>
            <a:br>
              <a:rPr lang="ru-RU" sz="4010" dirty="0" smtClean="0">
                <a:latin typeface="Monotype Corsiva" pitchFamily="66" charset="0"/>
              </a:rPr>
            </a:br>
            <a:endParaRPr lang="ru-RU" sz="401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3</a:t>
            </a:r>
            <a:r>
              <a:rPr lang="ru-RU" sz="6000" dirty="0" smtClean="0">
                <a:latin typeface="Monotype Corsiva" pitchFamily="66" charset="0"/>
              </a:rPr>
              <a:t>. </a:t>
            </a:r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К боковым частям побега относятся … </a:t>
            </a:r>
            <a:endParaRPr lang="ru-RU" sz="60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r>
              <a:rPr lang="ru-RU" dirty="0" smtClean="0"/>
              <a:t> </a:t>
            </a:r>
            <a:r>
              <a:rPr lang="ru-RU" sz="48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4. Участок стебля, на котором развивается лист или почка называется …</a:t>
            </a:r>
            <a:br>
              <a:rPr lang="ru-RU" sz="48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48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/>
            </a:r>
            <a:br>
              <a:rPr lang="ru-RU" sz="48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48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5. Новый побег развивается из …</a:t>
            </a:r>
            <a:endParaRPr lang="ru-RU" sz="4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48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  </a:t>
            </a:r>
            <a:r>
              <a:rPr lang="ru-RU" sz="48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6</a:t>
            </a:r>
            <a:r>
              <a:rPr lang="ru-RU" sz="48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. Главный признак, отличающий побег от корня …</a:t>
            </a:r>
            <a:br>
              <a:rPr lang="ru-RU" sz="48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48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/>
            </a:r>
            <a:br>
              <a:rPr lang="ru-RU" sz="48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48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7.Как называется стебель, с расположенными на нем листьями и почками?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http://eko-jizn.ru/wp-content/uploads/2011/02/maska_iz_luka_dlja_volo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14290"/>
            <a:ext cx="5786478" cy="63579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Картофель окучивание, уход за картофелем ЗЕЛЕНЫЙ БЛОГ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0"/>
            <a:ext cx="728667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Папоротник мужской (щитовник мужской) - Aspidium filix-mas (L.) Swartz // Drioptehs filix-mas (L.) Schott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7" y="285728"/>
            <a:ext cx="5143536" cy="62151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alleyann.ru/assets/images/products/IrisGermanica/IrisGermanica_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500042"/>
            <a:ext cx="6715172" cy="61436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83</Words>
  <PresentationFormat>Экран (4:3)</PresentationFormat>
  <Paragraphs>14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Видоизменения подземных побегов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Видоизменения подземных побегов</dc:title>
  <cp:lastModifiedBy>Гульназ</cp:lastModifiedBy>
  <cp:revision>25</cp:revision>
  <dcterms:modified xsi:type="dcterms:W3CDTF">2014-12-01T18:05:59Z</dcterms:modified>
</cp:coreProperties>
</file>