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28" autoAdjust="0"/>
    <p:restoredTop sz="94660"/>
  </p:normalViewPr>
  <p:slideViewPr>
    <p:cSldViewPr>
      <p:cViewPr varScale="1">
        <p:scale>
          <a:sx n="51" d="100"/>
          <a:sy n="51" d="100"/>
        </p:scale>
        <p:origin x="-9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267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420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660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189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693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492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157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204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322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048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722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75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7355160" cy="796950"/>
          </a:xfrm>
        </p:spPr>
        <p:txBody>
          <a:bodyPr/>
          <a:lstStyle/>
          <a:p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Фигураларны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ата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492896"/>
            <a:ext cx="5544616" cy="2781605"/>
          </a:xfrm>
        </p:spPr>
      </p:pic>
      <p:pic>
        <p:nvPicPr>
          <p:cNvPr id="1035" name="Picture 11" descr="D:\Док\Лейсан работа\през\рамки\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981" y="3042"/>
            <a:ext cx="9185981" cy="685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94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764704"/>
            <a:ext cx="5112568" cy="72008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0070C0"/>
                </a:solidFill>
              </a:rPr>
              <a:t>Фигураларны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70C0"/>
                </a:solidFill>
              </a:rPr>
              <a:t>тап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12776"/>
            <a:ext cx="7108083" cy="4349080"/>
          </a:xfrm>
        </p:spPr>
      </p:pic>
      <p:pic>
        <p:nvPicPr>
          <p:cNvPr id="3077" name="Picture 5" descr="D:\Док\Лейсан работа\през\рамки\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" y="0"/>
            <a:ext cx="91905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82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6048672" cy="1368152"/>
          </a:xfrm>
        </p:spPr>
        <p:txBody>
          <a:bodyPr/>
          <a:lstStyle/>
          <a:p>
            <a:r>
              <a:rPr lang="ru-RU" dirty="0" err="1" smtClean="0">
                <a:solidFill>
                  <a:srgbClr val="0070C0"/>
                </a:solidFill>
              </a:rPr>
              <a:t>Зурлыклар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556792"/>
            <a:ext cx="5576458" cy="3960440"/>
          </a:xfrm>
        </p:spPr>
      </p:pic>
      <p:pic>
        <p:nvPicPr>
          <p:cNvPr id="4104" name="Picture 8" descr="D:\Док\Лейсан работа\през\рамки\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166"/>
            <a:ext cx="9144000" cy="6831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764704"/>
            <a:ext cx="4464496" cy="72008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0070C0"/>
                </a:solidFill>
              </a:rPr>
              <a:t>Фигураларны</a:t>
            </a:r>
            <a:r>
              <a:rPr lang="ru-RU" dirty="0" smtClean="0">
                <a:solidFill>
                  <a:srgbClr val="0070C0"/>
                </a:solidFill>
              </a:rPr>
              <a:t> тап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5" y="1600200"/>
            <a:ext cx="5848569" cy="4252595"/>
          </a:xfrm>
        </p:spPr>
      </p:pic>
      <p:pic>
        <p:nvPicPr>
          <p:cNvPr id="5123" name="Picture 3" descr="D:\Док\Лейсан работа\през\рамки\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766" y="0"/>
            <a:ext cx="91905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1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080120"/>
          </a:xfrm>
        </p:spPr>
        <p:txBody>
          <a:bodyPr/>
          <a:lstStyle/>
          <a:p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Саннарны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</a:t>
            </a:r>
            <a:r>
              <a:rPr lang="tt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өрес куй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660807"/>
            <a:ext cx="6408712" cy="4072449"/>
          </a:xfrm>
        </p:spPr>
      </p:pic>
      <p:pic>
        <p:nvPicPr>
          <p:cNvPr id="6152" name="Picture 8" descr="D:\Док\Лейсан работа\през\рамки\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905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50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tt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Мисалларны чиш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12777"/>
            <a:ext cx="6624736" cy="3888432"/>
          </a:xfrm>
        </p:spPr>
      </p:pic>
      <p:pic>
        <p:nvPicPr>
          <p:cNvPr id="7176" name="Picture 8" descr="D:\Док\Лейсан работа\през\рамки\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93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tt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Билгеләрне куй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484784"/>
            <a:ext cx="5832648" cy="3888432"/>
          </a:xfrm>
        </p:spPr>
      </p:pic>
      <p:pic>
        <p:nvPicPr>
          <p:cNvPr id="8197" name="Picture 5" descr="D:\Док\Лейсан работа\през\рамки\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69" y="-1"/>
            <a:ext cx="914886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51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476672"/>
            <a:ext cx="4176464" cy="1440160"/>
          </a:xfrm>
        </p:spPr>
        <p:txBody>
          <a:bodyPr/>
          <a:lstStyle/>
          <a:p>
            <a:r>
              <a:rPr lang="tt-RU" dirty="0" smtClean="0">
                <a:solidFill>
                  <a:srgbClr val="0070C0"/>
                </a:solidFill>
              </a:rPr>
              <a:t>Портрет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56792"/>
            <a:ext cx="8229600" cy="4404748"/>
          </a:xfrm>
        </p:spPr>
      </p:pic>
      <p:pic>
        <p:nvPicPr>
          <p:cNvPr id="9219" name="Picture 3" descr="D:\Док\Лейсан работа\през\рамки\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74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</TotalTime>
  <Words>16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Фигураларны ата</vt:lpstr>
      <vt:lpstr>Фигураларны тап</vt:lpstr>
      <vt:lpstr>Зурлыклар</vt:lpstr>
      <vt:lpstr>Фигураларны тап</vt:lpstr>
      <vt:lpstr>Саннарны дөрес куй</vt:lpstr>
      <vt:lpstr>Мисалларны чиш</vt:lpstr>
      <vt:lpstr>Билгеләрне куй</vt:lpstr>
      <vt:lpstr>Портрет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Пользователь Windows</cp:lastModifiedBy>
  <cp:revision>16</cp:revision>
  <dcterms:created xsi:type="dcterms:W3CDTF">2015-10-05T13:52:42Z</dcterms:created>
  <dcterms:modified xsi:type="dcterms:W3CDTF">2015-10-05T17:14:54Z</dcterms:modified>
</cp:coreProperties>
</file>