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</p:sldMasterIdLst>
  <p:sldIdLst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20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831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330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488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474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961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400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947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702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937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6902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46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87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866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6689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134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8534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8547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0510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2773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4660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6304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98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0051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9577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2417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8868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4105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4520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3287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5143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6010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8950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017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3993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47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0569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2620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6061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2909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3784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3235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6438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6808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307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22408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7440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6550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2892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7629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9946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32855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11294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82351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9538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79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2590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95681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0830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028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14107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58760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43699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3607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53052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43681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69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65900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37281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1921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39998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43345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85449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93093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63597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18396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90597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1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5311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07150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863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34825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86796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16134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84008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7735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33750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04524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358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13881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15872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72391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94594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8609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91078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81061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25686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69160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938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5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33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08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79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170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474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70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53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936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366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13" Type="http://schemas.openxmlformats.org/officeDocument/2006/relationships/image" Target="../media/image29.jpeg"/><Relationship Id="rId3" Type="http://schemas.openxmlformats.org/officeDocument/2006/relationships/hyperlink" Target="http://bozhoklv.ucoz.ru/index/0-39" TargetMode="External"/><Relationship Id="rId7" Type="http://schemas.openxmlformats.org/officeDocument/2006/relationships/hyperlink" Target="http://bozhoklv.ucoz.ru/index/0-31" TargetMode="External"/><Relationship Id="rId12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24.gif"/><Relationship Id="rId11" Type="http://schemas.openxmlformats.org/officeDocument/2006/relationships/image" Target="../media/image27.jpeg"/><Relationship Id="rId5" Type="http://schemas.openxmlformats.org/officeDocument/2006/relationships/hyperlink" Target="http://bozhoklv.ucoz.ru/index/0-37" TargetMode="External"/><Relationship Id="rId10" Type="http://schemas.openxmlformats.org/officeDocument/2006/relationships/image" Target="../media/image26.gif"/><Relationship Id="rId4" Type="http://schemas.openxmlformats.org/officeDocument/2006/relationships/image" Target="../media/image23.jpeg"/><Relationship Id="rId9" Type="http://schemas.openxmlformats.org/officeDocument/2006/relationships/hyperlink" Target="http://bozhoklv.ucoz.ru/index/blin/0-30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357290" y="214290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ЧТО НАМ ПОНАДОБИТСЯ:</a:t>
            </a:r>
          </a:p>
        </p:txBody>
      </p:sp>
      <p:pic>
        <p:nvPicPr>
          <p:cNvPr id="2050" name="Picture 2" descr="C:\Documents and Settings\Игорь 007\Рабочий стол\Новая папка (2)\1a39c26917529e447a37e29436b564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857232"/>
            <a:ext cx="1928826" cy="157163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57422" y="1285860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1.</a:t>
            </a:r>
            <a:r>
              <a:rPr lang="ru-RU" b="1" dirty="0">
                <a:solidFill>
                  <a:prstClr val="black"/>
                </a:solidFill>
              </a:rPr>
              <a:t> БУМАГА</a:t>
            </a:r>
          </a:p>
        </p:txBody>
      </p:sp>
      <p:pic>
        <p:nvPicPr>
          <p:cNvPr id="2052" name="Picture 4" descr="C:\Documents and Settings\Игорь 007\Рабочий стол\Новая папка (2)\scissors-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857232"/>
            <a:ext cx="1928826" cy="164307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786578" y="1285860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2.</a:t>
            </a:r>
            <a:r>
              <a:rPr lang="ru-RU" b="1" dirty="0">
                <a:solidFill>
                  <a:prstClr val="black"/>
                </a:solidFill>
              </a:rPr>
              <a:t> НОЖНИЦЫ</a:t>
            </a:r>
          </a:p>
        </p:txBody>
      </p:sp>
      <p:pic>
        <p:nvPicPr>
          <p:cNvPr id="2053" name="Picture 5" descr="C:\Documents and Settings\Игорь 007\Рабочий стол\Новая папка (2)\1027750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496"/>
            <a:ext cx="2000264" cy="192882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643174" y="3571876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3. </a:t>
            </a:r>
            <a:r>
              <a:rPr lang="ru-RU" b="1" dirty="0">
                <a:solidFill>
                  <a:prstClr val="black"/>
                </a:solidFill>
              </a:rPr>
              <a:t>КЛЕЙ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00628" y="378619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055" name="Picture 7" descr="C:\Documents and Settings\Игорь 007\Рабочий стол\Новая папка (2)\127310340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857496"/>
            <a:ext cx="1928825" cy="191929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7000892" y="392906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16" y="350043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4.</a:t>
            </a:r>
            <a:r>
              <a:rPr lang="ru-RU" b="1" dirty="0">
                <a:solidFill>
                  <a:prstClr val="black"/>
                </a:solidFill>
              </a:rPr>
              <a:t> САЛФЕТКИ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1472" y="557214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056" name="Picture 8" descr="C:\Documents and Settings\Игорь 007\Рабочий стол\Новая папка (2)\karand-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929198"/>
            <a:ext cx="2643206" cy="1744651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286248" y="542926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057" name="Picture 9" descr="C:\Documents and Settings\Игорь 007\Рабочий стол\Новая папка (2)\027837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929198"/>
            <a:ext cx="2428892" cy="1714512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5857884" y="5286388"/>
            <a:ext cx="3000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5. </a:t>
            </a:r>
            <a:r>
              <a:rPr lang="ru-RU" b="1" dirty="0">
                <a:solidFill>
                  <a:prstClr val="black"/>
                </a:solidFill>
              </a:rPr>
              <a:t> ЦВЕТНЫЕ                  КАРАНДАШИ, 	ФЛОМАСТЕРЫ</a:t>
            </a:r>
          </a:p>
        </p:txBody>
      </p:sp>
    </p:spTree>
    <p:extLst>
      <p:ext uri="{BB962C8B-B14F-4D97-AF65-F5344CB8AC3E}">
        <p14:creationId xmlns:p14="http://schemas.microsoft.com/office/powerpoint/2010/main" val="143167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928794" y="142852"/>
            <a:ext cx="528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</a:rPr>
              <a:t>Азбука оригами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34" y="1285860"/>
            <a:ext cx="750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Picture 7" descr="13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2844" y="1142984"/>
            <a:ext cx="3000396" cy="5143536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715008" y="185736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" name="Picture 4" descr="12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214678" y="1142984"/>
            <a:ext cx="2928958" cy="5143536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0" name="Picture 4" descr="11_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15074" y="1142984"/>
            <a:ext cx="2693990" cy="5143536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11072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Упражнения по отработке основных элементов складывания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642918"/>
            <a:ext cx="400052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</a:rPr>
              <a:t> </a:t>
            </a:r>
          </a:p>
          <a:p>
            <a:r>
              <a:rPr lang="ru-RU" sz="1200" b="1" i="1" dirty="0">
                <a:solidFill>
                  <a:prstClr val="black"/>
                </a:solidFill>
              </a:rPr>
              <a:t>Упражнение 1. Сложить квадрат по диагонали.</a:t>
            </a:r>
            <a:br>
              <a:rPr lang="ru-RU" sz="1200" b="1" i="1" dirty="0">
                <a:solidFill>
                  <a:prstClr val="black"/>
                </a:solidFill>
              </a:rPr>
            </a:br>
            <a:endParaRPr lang="ru-RU" sz="1200" b="1" i="1" dirty="0">
              <a:solidFill>
                <a:prstClr val="black"/>
              </a:solidFill>
            </a:endParaRPr>
          </a:p>
        </p:txBody>
      </p:sp>
      <p:pic>
        <p:nvPicPr>
          <p:cNvPr id="7" name="Рисунок 6" descr="http://www.eraland.ru/creative/origami/images/upr1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3357571" cy="121444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4282" y="2500306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>
                <a:solidFill>
                  <a:prstClr val="black"/>
                </a:solidFill>
              </a:rPr>
              <a:t>Упражнение 2. Сложить квадрат пополам</a:t>
            </a:r>
            <a:br>
              <a:rPr lang="ru-RU" sz="1200" b="1" i="1" dirty="0">
                <a:solidFill>
                  <a:prstClr val="black"/>
                </a:solidFill>
              </a:rPr>
            </a:br>
            <a:endParaRPr lang="ru-RU" sz="1200" b="1" i="1" dirty="0">
              <a:solidFill>
                <a:prstClr val="black"/>
              </a:solidFill>
            </a:endParaRPr>
          </a:p>
        </p:txBody>
      </p:sp>
      <p:pic>
        <p:nvPicPr>
          <p:cNvPr id="11" name="Рисунок 10" descr="http://www.eraland.ru/creative/origami/images/upr2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000372"/>
            <a:ext cx="3429024" cy="157163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14282" y="4714884"/>
            <a:ext cx="44291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>
                <a:solidFill>
                  <a:prstClr val="black"/>
                </a:solidFill>
              </a:rPr>
              <a:t>Упражнение 3. Найти центр квадрата, складывая его по диагонали</a:t>
            </a:r>
            <a:r>
              <a:rPr lang="ru-RU" sz="1400" dirty="0">
                <a:solidFill>
                  <a:prstClr val="black"/>
                </a:solidFill>
              </a:rPr>
              <a:t/>
            </a:r>
            <a:br>
              <a:rPr lang="ru-RU" sz="1400" dirty="0">
                <a:solidFill>
                  <a:prstClr val="black"/>
                </a:solidFill>
              </a:rPr>
            </a:br>
            <a:endParaRPr lang="ru-RU" sz="1400" dirty="0">
              <a:solidFill>
                <a:prstClr val="black"/>
              </a:solidFill>
            </a:endParaRPr>
          </a:p>
        </p:txBody>
      </p:sp>
      <p:pic>
        <p:nvPicPr>
          <p:cNvPr id="14" name="Рисунок 13" descr="http://www.eraland.ru/creative/origami/images/upr3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5214950"/>
            <a:ext cx="4000528" cy="13906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643438" y="857232"/>
            <a:ext cx="42862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>
                <a:solidFill>
                  <a:prstClr val="black"/>
                </a:solidFill>
              </a:rPr>
              <a:t>Упражнение 4. Найти центр квадрата, складывая его пополам</a:t>
            </a:r>
            <a:r>
              <a:rPr lang="ru-RU" sz="1400" dirty="0">
                <a:solidFill>
                  <a:prstClr val="black"/>
                </a:solidFill>
              </a:rPr>
              <a:t/>
            </a:r>
            <a:br>
              <a:rPr lang="ru-RU" sz="1400" dirty="0">
                <a:solidFill>
                  <a:prstClr val="black"/>
                </a:solidFill>
              </a:rPr>
            </a:br>
            <a:endParaRPr lang="ru-RU" sz="1400" dirty="0">
              <a:solidFill>
                <a:prstClr val="black"/>
              </a:solidFill>
            </a:endParaRPr>
          </a:p>
        </p:txBody>
      </p:sp>
      <p:pic>
        <p:nvPicPr>
          <p:cNvPr id="18" name="Рисунок 17" descr="http://www.eraland.ru/creative/origami/images/upr4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285860"/>
            <a:ext cx="3714746" cy="142876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429124" y="2786058"/>
            <a:ext cx="49291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>
                <a:solidFill>
                  <a:prstClr val="black"/>
                </a:solidFill>
              </a:rPr>
              <a:t>Упражнение 5. Загнуть край листа к середине (середину определить путём сгибания пополам)</a:t>
            </a:r>
            <a:r>
              <a:rPr lang="ru-RU" b="1" i="1" dirty="0">
                <a:solidFill>
                  <a:prstClr val="black"/>
                </a:solidFill>
              </a:rPr>
              <a:t/>
            </a:r>
            <a:br>
              <a:rPr lang="ru-RU" b="1" i="1" dirty="0">
                <a:solidFill>
                  <a:prstClr val="black"/>
                </a:solidFill>
              </a:rPr>
            </a:br>
            <a:endParaRPr lang="ru-RU" b="1" i="1" dirty="0">
              <a:solidFill>
                <a:prstClr val="black"/>
              </a:solidFill>
            </a:endParaRPr>
          </a:p>
        </p:txBody>
      </p:sp>
      <p:pic>
        <p:nvPicPr>
          <p:cNvPr id="21" name="Рисунок 20" descr="http://www.eraland.ru/creative/origami/images/upr5.pn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3357562"/>
            <a:ext cx="4286250" cy="128588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4643438" y="4714884"/>
            <a:ext cx="45005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>
                <a:solidFill>
                  <a:prstClr val="black"/>
                </a:solidFill>
              </a:rPr>
              <a:t>Упражнение 6. Загнуть край листа к середине (середину определить путем сгибания квадрата по диагонали).</a:t>
            </a:r>
            <a:r>
              <a:rPr lang="ru-RU" b="1" i="1" dirty="0">
                <a:solidFill>
                  <a:prstClr val="black"/>
                </a:solidFill>
              </a:rPr>
              <a:t/>
            </a:r>
            <a:br>
              <a:rPr lang="ru-RU" b="1" i="1" dirty="0">
                <a:solidFill>
                  <a:prstClr val="black"/>
                </a:solidFill>
              </a:rPr>
            </a:br>
            <a:endParaRPr lang="ru-RU" b="1" i="1" dirty="0">
              <a:solidFill>
                <a:prstClr val="black"/>
              </a:solidFill>
            </a:endParaRPr>
          </a:p>
        </p:txBody>
      </p:sp>
      <p:pic>
        <p:nvPicPr>
          <p:cNvPr id="24" name="Рисунок 23" descr="http://www.eraland.ru/creative/origami/images/upr7.pn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4876" y="5286388"/>
            <a:ext cx="3786184" cy="135729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569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785794"/>
            <a:ext cx="86439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>
                <a:solidFill>
                  <a:srgbClr val="002060"/>
                </a:solidFill>
              </a:rPr>
              <a:t>Изучение базовых форм</a:t>
            </a:r>
          </a:p>
        </p:txBody>
      </p:sp>
    </p:spTree>
    <p:extLst>
      <p:ext uri="{BB962C8B-B14F-4D97-AF65-F5344CB8AC3E}">
        <p14:creationId xmlns:p14="http://schemas.microsoft.com/office/powerpoint/2010/main" val="332711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0034" y="100010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328612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28586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" name="Рисунок 9" descr="http://www.eraland.ru/creative/origami/images/treugolnik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85794"/>
            <a:ext cx="3071834" cy="135732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2" name="Рисунок 11" descr="http://www.eraland.ru/creative/origami/images/dver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57166"/>
            <a:ext cx="3929090" cy="17859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286248" y="450057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 r="46137"/>
          <a:stretch>
            <a:fillRect/>
          </a:stretch>
        </p:blipFill>
        <p:spPr bwMode="auto">
          <a:xfrm>
            <a:off x="1571604" y="4929198"/>
            <a:ext cx="2071702" cy="128588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5" name="Рисунок 14" descr="http://www.aboutorigami.ru/images/stories/Baza/Pictures/Book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929198"/>
            <a:ext cx="1285884" cy="128588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85720" y="142852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</a:rPr>
              <a:t>Первый этап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8596" y="371475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910" y="228599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БФ «Треугольник»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00694" y="2285992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БФ « Дверь»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1472" y="628652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БФ «Книжка»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86446" y="442913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34" t="10256" r="8334" b="20513"/>
          <a:stretch>
            <a:fillRect/>
          </a:stretch>
        </p:blipFill>
        <p:spPr bwMode="auto">
          <a:xfrm>
            <a:off x="3929058" y="2857496"/>
            <a:ext cx="5000660" cy="378621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785786" y="321468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7" name="Рисунок 26" descr="http://www.eraland.ru/creative/origami/images/vozdushnii_zmei.pn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2786058"/>
            <a:ext cx="3357586" cy="135732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500034" y="4286256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БФ «Воздушный змей»</a:t>
            </a:r>
          </a:p>
        </p:txBody>
      </p:sp>
    </p:spTree>
    <p:extLst>
      <p:ext uri="{BB962C8B-B14F-4D97-AF65-F5344CB8AC3E}">
        <p14:creationId xmlns:p14="http://schemas.microsoft.com/office/powerpoint/2010/main" val="393321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700085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85786" y="0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</a:rPr>
              <a:t>Второй этап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5786" y="114298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Рисунок 5" descr="http://bozhoklv.ucoz.ru/bazovie_formi/Image1.jpg">
            <a:hlinkClick r:id="rId3" tgtFrame="&quot;_self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857232"/>
            <a:ext cx="2500330" cy="20002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86380" y="128586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" name="Рисунок 7" descr="http://www.origami.ru/abc_i/fold/cata_frm.gif">
            <a:hlinkClick r:id="rId5" tgtFrame="&quot;_self&quot;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786190"/>
            <a:ext cx="2928958" cy="19288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928662" y="314324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" name="Рисунок 9" descr="http://www.origami.ru/abc_i/fold/fsh2_frm.gif">
            <a:hlinkClick r:id="rId7" tgtFrame="&quot;_self&quot;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40" y="857232"/>
            <a:ext cx="2857520" cy="20002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429124" y="271462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2" name="Рисунок 11" descr="http://www.origami.ru/abc_i/fold/blin_frm.gif">
            <a:hlinkClick r:id="rId9" tgtFrame="&quot;_self&quot;"/>
          </p:cNvPr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28992" y="3786190"/>
            <a:ext cx="2643206" cy="19288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500958" y="478632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6380" y="442913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6" name="Picture 29" descr="пароход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21149047">
            <a:off x="6371988" y="4551223"/>
            <a:ext cx="2643206" cy="2143116"/>
          </a:xfrm>
          <a:prstGeom prst="rect">
            <a:avLst/>
          </a:prstGeom>
          <a:noFill/>
        </p:spPr>
      </p:pic>
      <p:pic>
        <p:nvPicPr>
          <p:cNvPr id="2051" name="Picture 3" descr="D:\Для Мамы\фото\100OLYMP\ааа\DSC00841.JPG"/>
          <p:cNvPicPr>
            <a:picLocks noChangeAspect="1" noChangeArrowheads="1"/>
          </p:cNvPicPr>
          <p:nvPr/>
        </p:nvPicPr>
        <p:blipFill>
          <a:blip r:embed="rId12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71" r="5714"/>
          <a:stretch>
            <a:fillRect/>
          </a:stretch>
        </p:blipFill>
        <p:spPr bwMode="auto">
          <a:xfrm rot="5400000">
            <a:off x="6679437" y="2178819"/>
            <a:ext cx="2143141" cy="2357487"/>
          </a:xfrm>
          <a:prstGeom prst="rect">
            <a:avLst/>
          </a:prstGeom>
          <a:noFill/>
        </p:spPr>
      </p:pic>
      <p:pic>
        <p:nvPicPr>
          <p:cNvPr id="2052" name="Picture 4" descr="C:\Documents and Settings\Игорь 007\Рабочий стол\Новая папка (2)\eedd6002f0bc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3528">
            <a:off x="6524115" y="142277"/>
            <a:ext cx="2500330" cy="214314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714348" y="2928934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БФ « Дом»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0034" y="5929330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БФ « Катамаран»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43306" y="2928934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БФ «Рыба»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428992" y="5929330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БФ « Блинчик»</a:t>
            </a:r>
          </a:p>
        </p:txBody>
      </p:sp>
    </p:spTree>
    <p:extLst>
      <p:ext uri="{BB962C8B-B14F-4D97-AF65-F5344CB8AC3E}">
        <p14:creationId xmlns:p14="http://schemas.microsoft.com/office/powerpoint/2010/main" val="47755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85786" y="142852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prstClr val="black"/>
                </a:solidFill>
              </a:rPr>
              <a:t>Третий этап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1538" y="114298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Рисунок 5" descr="http://www.eraland.ru/creative/origami/images/legushka1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85794"/>
            <a:ext cx="2786082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15008" y="128586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" name="Рисунок 7" descr="http://www.eraland.ru/creative/origami/images/ptisa2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785794"/>
            <a:ext cx="3071834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85786" y="421481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" name="Рисунок 9" descr="http://www.eraland.ru/creative/origami/images/dvoinoi_treugolnik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143248"/>
            <a:ext cx="2928958" cy="171451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429256" y="407194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2" name="Рисунок 11" descr="http://www.eraland.ru/creative/origami/images/dvoinoi_kvadrat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3286124"/>
            <a:ext cx="2643206" cy="171451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075" name="Picture 3" descr="D:\Для Мамы\фото\100OLYMP\DSC00839.JPG"/>
          <p:cNvPicPr>
            <a:picLocks noChangeAspect="1" noChangeArrowheads="1"/>
          </p:cNvPicPr>
          <p:nvPr/>
        </p:nvPicPr>
        <p:blipFill>
          <a:blip r:embed="rId7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83" r="4255"/>
          <a:stretch>
            <a:fillRect/>
          </a:stretch>
        </p:blipFill>
        <p:spPr bwMode="auto">
          <a:xfrm rot="4994367">
            <a:off x="6731376" y="4445376"/>
            <a:ext cx="2286016" cy="2286016"/>
          </a:xfrm>
          <a:prstGeom prst="rect">
            <a:avLst/>
          </a:prstGeom>
          <a:noFill/>
        </p:spPr>
      </p:pic>
      <p:pic>
        <p:nvPicPr>
          <p:cNvPr id="3076" name="Picture 4" descr="D:\Для Мамы\фото\100OLYMP\стяжкина 1\DSC00950.JPG"/>
          <p:cNvPicPr>
            <a:picLocks noChangeAspect="1" noChangeArrowheads="1"/>
          </p:cNvPicPr>
          <p:nvPr/>
        </p:nvPicPr>
        <p:blipFill>
          <a:blip r:embed="rId8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05" t="5405" r="16279" b="8108"/>
          <a:stretch>
            <a:fillRect/>
          </a:stretch>
        </p:blipFill>
        <p:spPr bwMode="auto">
          <a:xfrm>
            <a:off x="6786578" y="2071678"/>
            <a:ext cx="2143140" cy="2214578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71472" y="2714620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БФ «Лягушка»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86248" y="2714620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БФ «Птица»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7158" y="5000636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БФ «Водяная </a:t>
            </a:r>
            <a:r>
              <a:rPr lang="ru-RU" sz="2000" b="1" dirty="0" err="1">
                <a:solidFill>
                  <a:prstClr val="black"/>
                </a:solidFill>
              </a:rPr>
              <a:t>бомбочка</a:t>
            </a:r>
            <a:r>
              <a:rPr lang="ru-RU" sz="2000" b="1" dirty="0">
                <a:solidFill>
                  <a:prstClr val="black"/>
                </a:solidFill>
              </a:rPr>
              <a:t>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00496" y="5143512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БФ «Двойной квадрат»</a:t>
            </a:r>
          </a:p>
        </p:txBody>
      </p:sp>
      <p:pic>
        <p:nvPicPr>
          <p:cNvPr id="3077" name="Picture 5" descr="C:\Documents and Settings\Игорь 007\Рабочий стол\Новая папка (2)\origami-13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7740">
            <a:off x="7158606" y="128888"/>
            <a:ext cx="1857388" cy="184646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403514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429256" y="285728"/>
            <a:ext cx="350046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</a:rPr>
              <a:t>Создавая бумажные модели, складывая базовые формы, ребенок постоянно работает с геометрическими фигурами: начинает складывание с  — квадрата (прямоугольника); при складывании  простой формы  «блинчик», дети знакомятся с квадратом, согнув углы которого к центру можно увидеть, что квадрат может состоять из четырёх одинаковых треугольников; в  процессе складывания в руках ребенка одна геометрическая фигура преобразуется в другую (иногда на это стоит специально обратить его внимание, например при появлении трапеций, ромбов - складывая форму «Воздушный змей», «Катамаран», «Птица»).</a:t>
            </a:r>
          </a:p>
          <a:p>
            <a:pPr algn="ctr"/>
            <a:r>
              <a:rPr lang="ru-RU" sz="1600" b="1" dirty="0">
                <a:solidFill>
                  <a:prstClr val="black"/>
                </a:solidFill>
              </a:rPr>
              <a:t>  Таким образом, оригами и математика (а именно геометрия) неразрывно связаны. 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38506">
            <a:off x="147878" y="221050"/>
            <a:ext cx="4064845" cy="299359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72908">
            <a:off x="496803" y="3011775"/>
            <a:ext cx="3377772" cy="377777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4786314" y="100010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5" name="Рисунок 14" descr="http://www.aboutorigami.ru/images/stories/Baza/Pictures/dblin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0128">
            <a:off x="4342705" y="279614"/>
            <a:ext cx="1000132" cy="88106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857752" y="342900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7" name="Рисунок 16" descr="http://www.aboutorigami.ru/images/stories/Baza/Pictures/1Zmey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53680">
            <a:off x="4435661" y="2014082"/>
            <a:ext cx="1000132" cy="92869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572000" y="414338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9" name="Рисунок 18" descr="http://www.aboutorigami.ru/images/stories/Baza/Pictures/katamaran2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97767">
            <a:off x="4297110" y="3985790"/>
            <a:ext cx="1214445" cy="85725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4500562" y="571501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1" name="Рисунок 20" descr="http://www.aboutorigami.ru/images/stories/Baza/Pictures/bird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8879">
            <a:off x="4429124" y="5572140"/>
            <a:ext cx="1143008" cy="104774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709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71604" y="442913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214290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Каждое занятие полезно начинать с несложных упражнений для пальцев, примеры которых можно найти в книге </a:t>
            </a:r>
            <a:r>
              <a:rPr lang="ru-RU" sz="2400" b="1" dirty="0" err="1">
                <a:solidFill>
                  <a:srgbClr val="002060"/>
                </a:solidFill>
              </a:rPr>
              <a:t>М.С.Рузиней</a:t>
            </a:r>
            <a:r>
              <a:rPr lang="ru-RU" sz="2400" b="1" dirty="0">
                <a:solidFill>
                  <a:srgbClr val="002060"/>
                </a:solidFill>
              </a:rPr>
              <a:t> и </a:t>
            </a:r>
            <a:r>
              <a:rPr lang="ru-RU" sz="2400" b="1" dirty="0" err="1">
                <a:solidFill>
                  <a:srgbClr val="002060"/>
                </a:solidFill>
              </a:rPr>
              <a:t>С.Ю.Афонькина</a:t>
            </a:r>
            <a:r>
              <a:rPr lang="ru-RU" sz="2400" b="1" dirty="0">
                <a:solidFill>
                  <a:srgbClr val="002060"/>
                </a:solidFill>
              </a:rPr>
              <a:t> "Страна пальчиковых игр".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4414" y="221455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214311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145" name="Picture 1" descr="C:\Documents and Settings\Игорь 007\Рабочий стол\Новая папка (2)\1099226.jpg"/>
          <p:cNvPicPr>
            <a:picLocks noChangeAspect="1" noChangeArrowheads="1"/>
          </p:cNvPicPr>
          <p:nvPr/>
        </p:nvPicPr>
        <p:blipFill>
          <a:blip r:embed="rId3"/>
          <a:srcRect l="8139" t="4545" r="12791"/>
          <a:stretch>
            <a:fillRect/>
          </a:stretch>
        </p:blipFill>
        <p:spPr bwMode="auto">
          <a:xfrm>
            <a:off x="1714480" y="1928802"/>
            <a:ext cx="5572164" cy="471490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95209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289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1_Тема Office</vt:lpstr>
      <vt:lpstr>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2</cp:revision>
  <dcterms:created xsi:type="dcterms:W3CDTF">2015-10-12T05:59:42Z</dcterms:created>
  <dcterms:modified xsi:type="dcterms:W3CDTF">2015-10-12T06:18:25Z</dcterms:modified>
</cp:coreProperties>
</file>