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6" r:id="rId5"/>
    <p:sldId id="261" r:id="rId6"/>
    <p:sldId id="265" r:id="rId7"/>
    <p:sldId id="264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4660"/>
  </p:normalViewPr>
  <p:slideViewPr>
    <p:cSldViewPr>
      <p:cViewPr varScale="1">
        <p:scale>
          <a:sx n="65" d="100"/>
          <a:sy n="65" d="100"/>
        </p:scale>
        <p:origin x="-146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72;&#1078;&#1099;&#1082;_&#1082;&#1080;&#1095;&#1101;&#1101;&#1083;,_6&#1074;_&#1082;&#1083;\&#1057;&#1086;&#1073;&#1072;&#1095;&#1080;&#1081;%20&#1074;&#1072;&#1083;&#1100;&#1089;.mp3" TargetMode="External"/><Relationship Id="rId4" Type="http://schemas.openxmlformats.org/officeDocument/2006/relationships/image" Target="../media/image3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0648"/>
            <a:ext cx="8640960" cy="6336704"/>
          </a:xfr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dirty="0">
                <a:solidFill>
                  <a:srgbClr val="0070C0"/>
                </a:solidFill>
              </a:rPr>
              <a:t>                   </a:t>
            </a:r>
            <a:r>
              <a:rPr lang="ru-RU" sz="5400" dirty="0" smtClean="0">
                <a:solidFill>
                  <a:srgbClr val="0070C0"/>
                </a:solidFill>
              </a:rPr>
              <a:t>   </a:t>
            </a:r>
          </a:p>
          <a:p>
            <a:pPr marL="0" indent="0" algn="ctr">
              <a:buNone/>
            </a:pPr>
            <a:r>
              <a:rPr lang="ru-RU" sz="5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</a:t>
            </a:r>
            <a:r>
              <a:rPr lang="ru-RU" sz="4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Донгак</a:t>
            </a:r>
            <a:r>
              <a:rPr lang="ru-RU" sz="4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Эдуард</a:t>
            </a:r>
          </a:p>
          <a:p>
            <a:pPr marL="0" indent="0" algn="ctr">
              <a:buNone/>
            </a:pPr>
            <a:r>
              <a:rPr lang="ru-RU" sz="4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</a:t>
            </a:r>
            <a:r>
              <a:rPr lang="ru-RU" sz="4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Люндупович</a:t>
            </a:r>
            <a:endParaRPr lang="ru-RU" sz="4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4800" dirty="0" smtClean="0">
                <a:solidFill>
                  <a:srgbClr val="0070C0"/>
                </a:solidFill>
              </a:rPr>
              <a:t>                             </a:t>
            </a:r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8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Мөңге</a:t>
            </a:r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ыр</a:t>
            </a:r>
            <a:r>
              <a:rPr lang="ru-RU" sz="4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» </a:t>
            </a:r>
          </a:p>
        </p:txBody>
      </p:sp>
      <p:pic>
        <p:nvPicPr>
          <p:cNvPr id="1026" name="Picture 2" descr="C:\Users\PC-10\Documents\сканер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764704"/>
            <a:ext cx="3577588" cy="51845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861290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Донгак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Эдуард </a:t>
            </a:r>
            <a:r>
              <a:rPr lang="ru-RU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Люндупович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3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Ол</a:t>
            </a:r>
            <a:r>
              <a:rPr lang="ru-RU" sz="33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1941 </a:t>
            </a:r>
            <a:r>
              <a:rPr lang="ru-RU" sz="33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чылды</a:t>
            </a:r>
            <a:r>
              <a:rPr lang="ru-RU" sz="3300" dirty="0" err="1" smtClean="0">
                <a:solidFill>
                  <a:srgbClr val="002060"/>
                </a:solidFill>
                <a:latin typeface="Calibri"/>
                <a:cs typeface="Times New Roman" pitchFamily="18" charset="0"/>
              </a:rPr>
              <a:t>ң</a:t>
            </a:r>
            <a:r>
              <a:rPr lang="ru-RU" sz="33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март 1-де  </a:t>
            </a:r>
            <a:r>
              <a:rPr lang="ru-RU" sz="33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Өв</a:t>
            </a:r>
            <a:r>
              <a:rPr lang="ru-RU" sz="3300" dirty="0" err="1" smtClean="0">
                <a:solidFill>
                  <a:srgbClr val="002060"/>
                </a:solidFill>
                <a:latin typeface="Calibri"/>
                <a:cs typeface="Times New Roman" pitchFamily="18" charset="0"/>
              </a:rPr>
              <a:t>ү</a:t>
            </a:r>
            <a:r>
              <a:rPr lang="ru-RU" sz="33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33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кожуунну</a:t>
            </a:r>
            <a:r>
              <a:rPr lang="ru-RU" sz="3300" dirty="0" err="1" smtClean="0">
                <a:solidFill>
                  <a:srgbClr val="002060"/>
                </a:solidFill>
                <a:latin typeface="Calibri"/>
                <a:cs typeface="Times New Roman" pitchFamily="18" charset="0"/>
              </a:rPr>
              <a:t>ң</a:t>
            </a:r>
            <a:r>
              <a:rPr lang="ru-RU" sz="33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Дус</a:t>
            </a:r>
            <a:r>
              <a:rPr lang="ru-RU" sz="33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</a:t>
            </a:r>
            <a:r>
              <a:rPr lang="ru-RU" sz="33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Дагга</a:t>
            </a:r>
            <a:r>
              <a:rPr lang="ru-RU" sz="33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3300" dirty="0" err="1" smtClean="0">
                <a:solidFill>
                  <a:srgbClr val="002060"/>
                </a:solidFill>
                <a:latin typeface="Calibri"/>
                <a:cs typeface="Times New Roman" pitchFamily="18" charset="0"/>
              </a:rPr>
              <a:t>ө</a:t>
            </a:r>
            <a:r>
              <a:rPr lang="ru-RU" sz="33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3300" dirty="0" err="1" smtClean="0">
                <a:solidFill>
                  <a:srgbClr val="002060"/>
                </a:solidFill>
                <a:latin typeface="Calibri"/>
                <a:cs typeface="Times New Roman" pitchFamily="18" charset="0"/>
              </a:rPr>
              <a:t>ү</a:t>
            </a:r>
            <a:r>
              <a:rPr lang="ru-RU" sz="33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тт</a:t>
            </a:r>
            <a:r>
              <a:rPr lang="ru-RU" sz="3300" dirty="0" err="1" smtClean="0">
                <a:solidFill>
                  <a:srgbClr val="002060"/>
                </a:solidFill>
                <a:latin typeface="Calibri"/>
                <a:cs typeface="Times New Roman" pitchFamily="18" charset="0"/>
              </a:rPr>
              <a:t>ү</a:t>
            </a:r>
            <a:r>
              <a:rPr lang="ru-RU" sz="33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нген</a:t>
            </a:r>
            <a:r>
              <a:rPr lang="ru-RU" sz="33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indent="0">
              <a:buNone/>
            </a:pPr>
            <a:r>
              <a:rPr lang="ru-RU" sz="33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33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Торгалыг</a:t>
            </a:r>
            <a:r>
              <a:rPr lang="ru-RU" sz="33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ортумак</a:t>
            </a:r>
            <a:r>
              <a:rPr lang="ru-RU" sz="33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школазын</a:t>
            </a:r>
            <a:r>
              <a:rPr lang="ru-RU" sz="33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3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Кызылды</a:t>
            </a:r>
            <a:r>
              <a:rPr lang="ru-RU" sz="3300" dirty="0" err="1" smtClean="0">
                <a:solidFill>
                  <a:srgbClr val="002060"/>
                </a:solidFill>
                <a:latin typeface="Calibri"/>
                <a:cs typeface="Times New Roman" pitchFamily="18" charset="0"/>
              </a:rPr>
              <a:t>ң</a:t>
            </a:r>
            <a:r>
              <a:rPr lang="ru-RU" sz="3300" dirty="0" smtClean="0">
                <a:solidFill>
                  <a:srgbClr val="002060"/>
                </a:solidFill>
                <a:latin typeface="Calibri"/>
                <a:cs typeface="Times New Roman" pitchFamily="18" charset="0"/>
              </a:rPr>
              <a:t> </a:t>
            </a:r>
            <a:r>
              <a:rPr lang="ru-RU" sz="33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башкы</a:t>
            </a:r>
            <a:r>
              <a:rPr lang="ru-RU" sz="33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училищезин</a:t>
            </a:r>
            <a:r>
              <a:rPr lang="ru-RU" sz="33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дооскан</a:t>
            </a:r>
            <a:r>
              <a:rPr lang="ru-RU" sz="33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indent="0">
              <a:buNone/>
            </a:pPr>
            <a:r>
              <a:rPr lang="ru-RU" sz="33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33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Прозачы,журналист.Чогаал</a:t>
            </a:r>
            <a:r>
              <a:rPr lang="ru-RU" sz="33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ажылынче</a:t>
            </a:r>
            <a:r>
              <a:rPr lang="ru-RU" sz="33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1965 ч. </a:t>
            </a:r>
            <a:r>
              <a:rPr lang="ru-RU" sz="33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эгелеп</a:t>
            </a:r>
            <a:r>
              <a:rPr lang="ru-RU" sz="33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кирген</a:t>
            </a:r>
            <a:r>
              <a:rPr lang="ru-RU" sz="33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«</a:t>
            </a:r>
            <a:r>
              <a:rPr lang="ru-RU" sz="33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Талыгырда</a:t>
            </a:r>
            <a:r>
              <a:rPr lang="ru-RU" sz="33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ча</a:t>
            </a:r>
            <a:r>
              <a:rPr lang="ru-RU" sz="3300" dirty="0" err="1" smtClean="0">
                <a:solidFill>
                  <a:srgbClr val="002060"/>
                </a:solidFill>
                <a:latin typeface="Calibri"/>
                <a:cs typeface="Times New Roman" pitchFamily="18" charset="0"/>
              </a:rPr>
              <a:t>ң</a:t>
            </a:r>
            <a:r>
              <a:rPr lang="ru-RU" sz="33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гы</a:t>
            </a:r>
            <a:r>
              <a:rPr lang="ru-RU" sz="33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», </a:t>
            </a:r>
            <a:r>
              <a:rPr lang="ru-RU" sz="33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3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Чадаг-А</a:t>
            </a:r>
            <a:r>
              <a:rPr lang="ru-RU" sz="3300" dirty="0" err="1" smtClean="0">
                <a:solidFill>
                  <a:srgbClr val="002060"/>
                </a:solidFill>
                <a:latin typeface="Calibri"/>
                <a:cs typeface="Times New Roman" pitchFamily="18" charset="0"/>
              </a:rPr>
              <a:t>ң</a:t>
            </a:r>
            <a:r>
              <a:rPr lang="ru-RU" sz="33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чыны</a:t>
            </a:r>
            <a:r>
              <a:rPr lang="ru-RU" sz="3300" dirty="0" err="1" smtClean="0">
                <a:solidFill>
                  <a:srgbClr val="002060"/>
                </a:solidFill>
                <a:latin typeface="Calibri"/>
                <a:cs typeface="Times New Roman" pitchFamily="18" charset="0"/>
              </a:rPr>
              <a:t>ң</a:t>
            </a:r>
            <a:r>
              <a:rPr lang="ru-RU" sz="33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чугаалары</a:t>
            </a:r>
            <a:r>
              <a:rPr lang="ru-RU" sz="33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», «Эрги </a:t>
            </a:r>
            <a:r>
              <a:rPr lang="ru-RU" sz="33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хонаштар</a:t>
            </a:r>
            <a:r>
              <a:rPr lang="ru-RU" sz="33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33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дээш</a:t>
            </a:r>
            <a:r>
              <a:rPr lang="ru-RU" sz="33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оон-даа</a:t>
            </a:r>
            <a:r>
              <a:rPr lang="ru-RU" sz="33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хой</a:t>
            </a:r>
            <a:r>
              <a:rPr lang="ru-RU" sz="33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sz="33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33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А.Чеховту</a:t>
            </a:r>
            <a:r>
              <a:rPr lang="ru-RU" sz="3300" dirty="0" err="1" smtClean="0">
                <a:solidFill>
                  <a:srgbClr val="002060"/>
                </a:solidFill>
                <a:latin typeface="Calibri"/>
                <a:cs typeface="Times New Roman" pitchFamily="18" charset="0"/>
              </a:rPr>
              <a:t>ң</a:t>
            </a:r>
            <a:r>
              <a:rPr lang="ru-RU" sz="3300" dirty="0" smtClean="0">
                <a:solidFill>
                  <a:srgbClr val="002060"/>
                </a:solidFill>
                <a:latin typeface="Calibri"/>
                <a:cs typeface="Times New Roman" pitchFamily="18" charset="0"/>
              </a:rPr>
              <a:t> </a:t>
            </a:r>
            <a:r>
              <a:rPr lang="ru-RU" sz="33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чогаалдарын</a:t>
            </a:r>
            <a:r>
              <a:rPr lang="ru-RU" sz="33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тыва</a:t>
            </a:r>
            <a:r>
              <a:rPr lang="ru-RU" sz="33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дылче</a:t>
            </a:r>
            <a:r>
              <a:rPr lang="ru-RU" sz="33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очулдурган</a:t>
            </a:r>
            <a:r>
              <a:rPr lang="ru-RU" sz="33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3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Оо</a:t>
            </a:r>
            <a:r>
              <a:rPr lang="ru-RU" sz="3300" dirty="0" err="1" smtClean="0">
                <a:solidFill>
                  <a:srgbClr val="002060"/>
                </a:solidFill>
                <a:latin typeface="Calibri"/>
                <a:cs typeface="Times New Roman" pitchFamily="18" charset="0"/>
              </a:rPr>
              <a:t>ң</a:t>
            </a:r>
            <a:r>
              <a:rPr lang="ru-RU" sz="33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чогаалдары</a:t>
            </a:r>
            <a:r>
              <a:rPr lang="ru-RU" sz="33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тыва</a:t>
            </a:r>
            <a:r>
              <a:rPr lang="ru-RU" sz="33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3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орус</a:t>
            </a:r>
            <a:r>
              <a:rPr lang="ru-RU" sz="33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дылдарда</a:t>
            </a:r>
            <a:r>
              <a:rPr lang="ru-RU" sz="33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бар.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19587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6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Словарьлыг</a:t>
            </a: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ажыл</a:t>
            </a:r>
            <a:endParaRPr lang="ru-RU" sz="3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84576"/>
          </a:xfr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ru-RU" smtClean="0"/>
              <a:t> </a:t>
            </a:r>
            <a:r>
              <a:rPr lang="ru-RU" sz="28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Бурундук</a:t>
            </a:r>
            <a:r>
              <a:rPr lang="ru-RU" sz="28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шарының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думчуун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үттээш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шиште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баглап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каан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чеп,ол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шарыны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ыңай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бээр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чедерде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херек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Адагаш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черже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киир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баглап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каан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өрген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Хараача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өгнүң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дүндүүнде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чугула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кезээ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хараача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чокта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өг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турбас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ынаалар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-биле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хараачаны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быжыглап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каан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Челе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2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өрген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аразында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баглап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каан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чеп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Иемдик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ий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чер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ийленчек</a:t>
            </a: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08475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6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Сула</a:t>
            </a: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шимчээшкиннер</a:t>
            </a:r>
            <a:endParaRPr lang="ru-RU" sz="3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бачий вальс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99592" y="2420888"/>
            <a:ext cx="1152128" cy="1152128"/>
          </a:xfrm>
          <a:prstGeom prst="rect">
            <a:avLst/>
          </a:prstGeom>
        </p:spPr>
      </p:pic>
      <p:pic>
        <p:nvPicPr>
          <p:cNvPr id="1028" name="Picture 4" descr="Анимация Собаки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91680" y="1556792"/>
            <a:ext cx="5904656" cy="4893362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1331640" y="980728"/>
            <a:ext cx="6336704" cy="64807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«Собачий вальс</a:t>
            </a: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», А. Усачев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08475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382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88640"/>
            <a:ext cx="8363272" cy="6192688"/>
          </a:xfr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121667104"/>
              </p:ext>
            </p:extLst>
          </p:nvPr>
        </p:nvGraphicFramePr>
        <p:xfrm>
          <a:off x="467545" y="332657"/>
          <a:ext cx="8136900" cy="5832645"/>
        </p:xfrm>
        <a:graphic>
          <a:graphicData uri="http://schemas.openxmlformats.org/drawingml/2006/table">
            <a:tbl>
              <a:tblPr firstRow="1" firstCol="1" bandRow="1"/>
              <a:tblGrid>
                <a:gridCol w="581209"/>
                <a:gridCol w="726508"/>
                <a:gridCol w="799160"/>
                <a:gridCol w="726508"/>
                <a:gridCol w="799160"/>
                <a:gridCol w="726508"/>
                <a:gridCol w="726508"/>
                <a:gridCol w="653858"/>
                <a:gridCol w="653858"/>
                <a:gridCol w="653858"/>
                <a:gridCol w="563805"/>
                <a:gridCol w="525960"/>
              </a:tblGrid>
              <a:tr h="833235">
                <a:tc rowSpan="4"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400" b="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</a:t>
                      </a:r>
                      <a:r>
                        <a:rPr lang="ru-RU" sz="2400" b="0" dirty="0" err="1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Араатан</a:t>
                      </a:r>
                      <a:r>
                        <a:rPr lang="ru-RU" sz="2400" b="0" baseline="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400" b="0" baseline="0" dirty="0" err="1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r>
                        <a:rPr lang="ru-RU" sz="2400" b="0" dirty="0" err="1" smtClean="0">
                          <a:solidFill>
                            <a:srgbClr val="00206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ң</a:t>
                      </a:r>
                      <a:endParaRPr lang="ru-RU" sz="2400" b="0" dirty="0" smtClean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400" b="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</a:t>
                      </a:r>
                      <a:r>
                        <a:rPr lang="ru-RU" sz="2400" b="0" dirty="0" err="1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Өгн</a:t>
                      </a:r>
                      <a:r>
                        <a:rPr lang="ru-RU" sz="2400" b="0" dirty="0" err="1" smtClean="0">
                          <a:solidFill>
                            <a:srgbClr val="002060"/>
                          </a:solidFill>
                          <a:effectLst/>
                          <a:latin typeface="Calibri"/>
                          <a:cs typeface="Times New Roman" pitchFamily="18" charset="0"/>
                        </a:rPr>
                        <a:t>үң</a:t>
                      </a:r>
                      <a:r>
                        <a:rPr lang="ru-RU" sz="2400" b="0" dirty="0" err="1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херээжен</a:t>
                      </a:r>
                      <a:r>
                        <a:rPr lang="ru-RU" sz="2400" b="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400" b="0" dirty="0" err="1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ээзи</a:t>
                      </a:r>
                      <a:r>
                        <a:rPr lang="ru-RU" sz="2400" b="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400" b="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  </a:t>
                      </a:r>
                      <a:r>
                        <a:rPr lang="ru-RU" sz="2400" b="0" dirty="0" err="1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Өдекти</a:t>
                      </a:r>
                      <a:r>
                        <a:rPr lang="ru-RU" sz="2400" b="0" dirty="0" err="1" smtClean="0">
                          <a:solidFill>
                            <a:srgbClr val="002060"/>
                          </a:solidFill>
                          <a:effectLst/>
                          <a:latin typeface="Calibri"/>
                          <a:cs typeface="Times New Roman" pitchFamily="18" charset="0"/>
                        </a:rPr>
                        <a:t>ң</a:t>
                      </a:r>
                      <a:r>
                        <a:rPr lang="ru-RU" sz="2400" b="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400" b="0" dirty="0" err="1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ээзи</a:t>
                      </a:r>
                      <a:r>
                        <a:rPr lang="ru-RU" sz="2400" b="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400" b="0" dirty="0" err="1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ыт</a:t>
                      </a:r>
                      <a:r>
                        <a:rPr lang="ru-RU" sz="2400" b="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400" b="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 </a:t>
                      </a:r>
                      <a:r>
                        <a:rPr lang="ru-RU" sz="2400" b="0" dirty="0" err="1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Өгн</a:t>
                      </a:r>
                      <a:r>
                        <a:rPr lang="ru-RU" sz="2400" b="0" dirty="0" err="1" smtClean="0">
                          <a:solidFill>
                            <a:srgbClr val="002060"/>
                          </a:solidFill>
                          <a:effectLst/>
                          <a:latin typeface="Calibri"/>
                          <a:cs typeface="Times New Roman" pitchFamily="18" charset="0"/>
                        </a:rPr>
                        <a:t>үң</a:t>
                      </a:r>
                      <a:r>
                        <a:rPr lang="ru-RU" sz="2400" b="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эр </a:t>
                      </a:r>
                      <a:r>
                        <a:rPr lang="ru-RU" sz="2400" b="0" dirty="0" err="1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ээзи</a:t>
                      </a:r>
                      <a:r>
                        <a:rPr lang="ru-RU" sz="2400" b="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400" b="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 </a:t>
                      </a:r>
                      <a:r>
                        <a:rPr lang="ru-RU" sz="2400" b="0" dirty="0" err="1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Чогаалдын</a:t>
                      </a:r>
                      <a:r>
                        <a:rPr lang="ru-RU" sz="2400" b="0" baseline="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кол </a:t>
                      </a:r>
                      <a:r>
                        <a:rPr lang="ru-RU" sz="2400" b="0" baseline="0" dirty="0" err="1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маадыры</a:t>
                      </a:r>
                      <a:endParaRPr lang="ru-RU" sz="2400" b="0" baseline="0" dirty="0" smtClean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</a:pPr>
                      <a:endParaRPr lang="ru-RU" sz="2400" b="0" dirty="0" smtClean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</a:pP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4"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4"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4"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4"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33235">
                <a:tc gridSpan="5"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b="1" dirty="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33235">
                <a:tc gridSpan="5"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b="1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b="1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b="1" dirty="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b="1" dirty="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b="1" dirty="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b="1" dirty="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3235">
                <a:tc gridSpan="5"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32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b="1" dirty="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b="1" dirty="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b="1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833235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b="1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b="1" dirty="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b="1" dirty="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b="1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332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b="1" dirty="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b="1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b="1" dirty="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b="1" dirty="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b="1" dirty="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b="1" dirty="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901950" y="31877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64774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88640"/>
            <a:ext cx="8363272" cy="6192688"/>
          </a:xfr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121667104"/>
              </p:ext>
            </p:extLst>
          </p:nvPr>
        </p:nvGraphicFramePr>
        <p:xfrm>
          <a:off x="467545" y="332657"/>
          <a:ext cx="8136900" cy="5832645"/>
        </p:xfrm>
        <a:graphic>
          <a:graphicData uri="http://schemas.openxmlformats.org/drawingml/2006/table">
            <a:tbl>
              <a:tblPr firstRow="1" firstCol="1" bandRow="1"/>
              <a:tblGrid>
                <a:gridCol w="581209"/>
                <a:gridCol w="726508"/>
                <a:gridCol w="799160"/>
                <a:gridCol w="726508"/>
                <a:gridCol w="799160"/>
                <a:gridCol w="726508"/>
                <a:gridCol w="726508"/>
                <a:gridCol w="653858"/>
                <a:gridCol w="597284"/>
                <a:gridCol w="710432"/>
                <a:gridCol w="563805"/>
                <a:gridCol w="525960"/>
              </a:tblGrid>
              <a:tr h="833235">
                <a:tc rowSpan="4"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400" b="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</a:t>
                      </a:r>
                      <a:r>
                        <a:rPr lang="ru-RU" sz="2400" b="0" dirty="0" err="1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Араатан</a:t>
                      </a:r>
                      <a:r>
                        <a:rPr lang="ru-RU" sz="2400" b="0" baseline="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400" b="0" baseline="0" dirty="0" err="1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r>
                        <a:rPr lang="ru-RU" sz="2400" b="0" dirty="0" err="1" smtClean="0">
                          <a:solidFill>
                            <a:srgbClr val="00206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ң</a:t>
                      </a:r>
                      <a:endParaRPr lang="ru-RU" sz="2400" b="0" dirty="0" smtClean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400" b="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</a:t>
                      </a:r>
                      <a:r>
                        <a:rPr lang="ru-RU" sz="2400" b="0" dirty="0" err="1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Өгн</a:t>
                      </a:r>
                      <a:r>
                        <a:rPr lang="ru-RU" sz="2400" b="0" dirty="0" err="1" smtClean="0">
                          <a:solidFill>
                            <a:srgbClr val="002060"/>
                          </a:solidFill>
                          <a:effectLst/>
                          <a:latin typeface="Calibri"/>
                          <a:cs typeface="Times New Roman" pitchFamily="18" charset="0"/>
                        </a:rPr>
                        <a:t>үң</a:t>
                      </a:r>
                      <a:r>
                        <a:rPr lang="ru-RU" sz="2400" b="0" dirty="0" err="1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херээжен</a:t>
                      </a:r>
                      <a:r>
                        <a:rPr lang="ru-RU" sz="2400" b="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400" b="0" dirty="0" err="1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ээзи</a:t>
                      </a:r>
                      <a:r>
                        <a:rPr lang="ru-RU" sz="2400" b="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400" b="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  </a:t>
                      </a:r>
                      <a:r>
                        <a:rPr lang="ru-RU" sz="2400" b="0" dirty="0" err="1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Өдекти</a:t>
                      </a:r>
                      <a:r>
                        <a:rPr lang="ru-RU" sz="2400" b="0" dirty="0" err="1" smtClean="0">
                          <a:solidFill>
                            <a:srgbClr val="002060"/>
                          </a:solidFill>
                          <a:effectLst/>
                          <a:latin typeface="Calibri"/>
                          <a:cs typeface="Times New Roman" pitchFamily="18" charset="0"/>
                        </a:rPr>
                        <a:t>ң</a:t>
                      </a:r>
                      <a:r>
                        <a:rPr lang="ru-RU" sz="2400" b="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400" b="0" dirty="0" err="1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ээзи</a:t>
                      </a:r>
                      <a:r>
                        <a:rPr lang="ru-RU" sz="2400" b="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400" b="0" dirty="0" err="1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ыт</a:t>
                      </a:r>
                      <a:r>
                        <a:rPr lang="ru-RU" sz="2400" b="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400" b="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 </a:t>
                      </a:r>
                      <a:r>
                        <a:rPr lang="ru-RU" sz="2400" b="0" dirty="0" err="1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Өгн</a:t>
                      </a:r>
                      <a:r>
                        <a:rPr lang="ru-RU" sz="2400" b="0" dirty="0" err="1" smtClean="0">
                          <a:solidFill>
                            <a:srgbClr val="002060"/>
                          </a:solidFill>
                          <a:effectLst/>
                          <a:latin typeface="Calibri"/>
                          <a:cs typeface="Times New Roman" pitchFamily="18" charset="0"/>
                        </a:rPr>
                        <a:t>үң</a:t>
                      </a:r>
                      <a:r>
                        <a:rPr lang="ru-RU" sz="2400" b="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эр </a:t>
                      </a:r>
                      <a:r>
                        <a:rPr lang="ru-RU" sz="2400" b="0" dirty="0" err="1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ээзи</a:t>
                      </a:r>
                      <a:r>
                        <a:rPr lang="ru-RU" sz="2400" b="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400" b="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 </a:t>
                      </a:r>
                      <a:r>
                        <a:rPr lang="ru-RU" sz="2400" b="0" dirty="0" err="1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Чогаалдын</a:t>
                      </a:r>
                      <a:r>
                        <a:rPr lang="ru-RU" sz="2400" b="0" baseline="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кол </a:t>
                      </a:r>
                      <a:r>
                        <a:rPr lang="ru-RU" sz="2400" b="0" baseline="0" dirty="0" err="1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маадыры</a:t>
                      </a:r>
                      <a:endParaRPr lang="ru-RU" sz="2400" b="0" baseline="0" dirty="0" smtClean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</a:pPr>
                      <a:endParaRPr lang="ru-RU" sz="2400" b="0" dirty="0" smtClean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</a:pP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4"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4"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4"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4"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м</a:t>
                      </a:r>
                      <a:endParaRPr lang="ru-RU" sz="4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33235">
                <a:tc gridSpan="5"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б</a:t>
                      </a:r>
                      <a:endParaRPr lang="ru-RU" sz="4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ѳ</a:t>
                      </a:r>
                      <a:endParaRPr lang="ru-RU" sz="4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4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ү</a:t>
                      </a:r>
                      <a:endParaRPr lang="ru-RU" sz="4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b="1" dirty="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33235">
                <a:tc gridSpan="5"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b="1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b="1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ң</a:t>
                      </a:r>
                      <a:endParaRPr lang="ru-RU" sz="4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b="1" dirty="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b="1" dirty="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b="1" dirty="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b="1" dirty="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3235">
                <a:tc gridSpan="5"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4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г</a:t>
                      </a:r>
                      <a:endParaRPr lang="ru-RU" sz="4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4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4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4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ң</a:t>
                      </a:r>
                      <a:endParaRPr lang="ru-RU" sz="4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32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Э</a:t>
                      </a:r>
                      <a:endParaRPr lang="ru-RU" sz="4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г</a:t>
                      </a:r>
                      <a:endParaRPr lang="ru-RU" sz="4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4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4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b="1" dirty="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b="1" dirty="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b="1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833235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Б</a:t>
                      </a:r>
                      <a:endParaRPr lang="ru-RU" sz="4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4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  <a:endParaRPr lang="ru-RU" sz="4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4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4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ч</a:t>
                      </a:r>
                      <a:endParaRPr lang="ru-RU" sz="4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ы</a:t>
                      </a:r>
                      <a:endParaRPr lang="ru-RU" sz="4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b="1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b="1" dirty="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b="1" dirty="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b="1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332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b="1" dirty="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b="1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  <a:endParaRPr lang="ru-RU" sz="4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4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з</a:t>
                      </a:r>
                      <a:endParaRPr lang="ru-RU" sz="4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4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4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b="1" dirty="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b="1" dirty="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b="1" dirty="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000" b="1" dirty="0"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901950" y="31877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64774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6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Синквейн</a:t>
            </a: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196752"/>
                <a:ext cx="8229600" cy="5184576"/>
              </a:xfrm>
              <a:solidFill>
                <a:schemeClr val="accent3">
                  <a:lumMod val="60000"/>
                  <a:lumOff val="40000"/>
                </a:schemeClr>
              </a:solidFill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marL="0" indent="0">
                  <a:lnSpc>
                    <a:spcPct val="115000"/>
                  </a:lnSpc>
                  <a:spcAft>
                    <a:spcPts val="0"/>
                  </a:spcAft>
                  <a:buNone/>
                </a:pPr>
                <a:endParaRPr lang="ru-RU" sz="3600" dirty="0">
                  <a:solidFill>
                    <a:srgbClr val="002060"/>
                  </a:solidFill>
                  <a:ea typeface="Calibri"/>
                  <a:cs typeface="Times New Roman"/>
                </a:endParaRPr>
              </a:p>
              <a:p>
                <a:pPr marL="0" indent="0">
                  <a:lnSpc>
                    <a:spcPct val="115000"/>
                  </a:lnSpc>
                  <a:spcAft>
                    <a:spcPts val="0"/>
                  </a:spcAft>
                  <a:buNone/>
                </a:pPr>
                <a:r>
                  <a:rPr lang="ru-RU" sz="3600" dirty="0" smtClean="0">
                    <a:solidFill>
                      <a:srgbClr val="002060"/>
                    </a:solidFill>
                    <a:latin typeface="Times New Roman"/>
                    <a:ea typeface="Calibri"/>
                    <a:cs typeface="Times New Roman"/>
                  </a:rPr>
                  <a:t>1 </a:t>
                </a:r>
                <a:r>
                  <a:rPr lang="ru-RU" sz="3600" dirty="0" err="1" smtClean="0">
                    <a:solidFill>
                      <a:srgbClr val="002060"/>
                    </a:solidFill>
                    <a:latin typeface="Times New Roman"/>
                    <a:ea typeface="Calibri"/>
                    <a:cs typeface="Times New Roman"/>
                  </a:rPr>
                  <a:t>Чүве</a:t>
                </a:r>
                <a:r>
                  <a:rPr lang="ru-RU" sz="3600" dirty="0" smtClean="0">
                    <a:solidFill>
                      <a:srgbClr val="002060"/>
                    </a:solidFill>
                    <a:latin typeface="Times New Roman"/>
                    <a:ea typeface="Calibri"/>
                    <a:cs typeface="Times New Roman"/>
                  </a:rPr>
                  <a:t> </a:t>
                </a:r>
                <a:r>
                  <a:rPr lang="ru-RU" sz="3600" dirty="0" err="1" smtClean="0">
                    <a:solidFill>
                      <a:srgbClr val="002060"/>
                    </a:solidFill>
                    <a:latin typeface="Times New Roman"/>
                    <a:ea typeface="Calibri"/>
                    <a:cs typeface="Times New Roman"/>
                  </a:rPr>
                  <a:t>ады</a:t>
                </a:r>
                <a:r>
                  <a:rPr lang="ru-RU" sz="3600" dirty="0" smtClean="0">
                    <a:solidFill>
                      <a:srgbClr val="002060"/>
                    </a:solidFill>
                    <a:latin typeface="Times New Roman"/>
                    <a:ea typeface="Calibri"/>
                    <a:cs typeface="Times New Roman"/>
                  </a:rPr>
                  <a:t>.</a:t>
                </a:r>
              </a:p>
              <a:p>
                <a:pPr marL="0" indent="0">
                  <a:lnSpc>
                    <a:spcPct val="115000"/>
                  </a:lnSpc>
                  <a:spcAft>
                    <a:spcPts val="0"/>
                  </a:spcAft>
                  <a:buNone/>
                </a:pPr>
                <a:r>
                  <a:rPr lang="ru-RU" sz="3600" dirty="0" smtClean="0">
                    <a:solidFill>
                      <a:srgbClr val="002060"/>
                    </a:solidFill>
                    <a:latin typeface="Times New Roman"/>
                    <a:ea typeface="Calibri"/>
                    <a:cs typeface="Times New Roman"/>
                  </a:rPr>
                  <a:t>2 </a:t>
                </a:r>
                <a:r>
                  <a:rPr lang="ru-RU" sz="3600" dirty="0" err="1" smtClean="0">
                    <a:solidFill>
                      <a:srgbClr val="002060"/>
                    </a:solidFill>
                    <a:latin typeface="Times New Roman"/>
                    <a:ea typeface="Calibri"/>
                    <a:cs typeface="Times New Roman"/>
                  </a:rPr>
                  <a:t>Демдек</a:t>
                </a:r>
                <a:r>
                  <a:rPr lang="ru-RU" sz="3600" dirty="0" smtClean="0">
                    <a:solidFill>
                      <a:srgbClr val="002060"/>
                    </a:solidFill>
                    <a:latin typeface="Times New Roman"/>
                    <a:ea typeface="Calibri"/>
                    <a:cs typeface="Times New Roman"/>
                  </a:rPr>
                  <a:t> </a:t>
                </a:r>
                <a:r>
                  <a:rPr lang="ru-RU" sz="3600" dirty="0" err="1" smtClean="0">
                    <a:solidFill>
                      <a:srgbClr val="002060"/>
                    </a:solidFill>
                    <a:latin typeface="Times New Roman"/>
                    <a:ea typeface="Calibri"/>
                    <a:cs typeface="Times New Roman"/>
                  </a:rPr>
                  <a:t>ады</a:t>
                </a:r>
                <a:endParaRPr lang="ru-RU" sz="3600" dirty="0" smtClean="0">
                  <a:solidFill>
                    <a:srgbClr val="002060"/>
                  </a:solidFill>
                  <a:latin typeface="Times New Roman"/>
                  <a:ea typeface="Calibri"/>
                  <a:cs typeface="Times New Roman"/>
                </a:endParaRPr>
              </a:p>
              <a:p>
                <a:pPr marL="0" indent="0">
                  <a:lnSpc>
                    <a:spcPct val="115000"/>
                  </a:lnSpc>
                  <a:spcAft>
                    <a:spcPts val="0"/>
                  </a:spcAft>
                  <a:buNone/>
                </a:pPr>
                <a:r>
                  <a:rPr lang="ru-RU" sz="3600" dirty="0" smtClean="0">
                    <a:solidFill>
                      <a:srgbClr val="002060"/>
                    </a:solidFill>
                    <a:latin typeface="Times New Roman"/>
                    <a:ea typeface="Calibri"/>
                    <a:cs typeface="Times New Roman"/>
                  </a:rPr>
                  <a:t>3 </a:t>
                </a:r>
                <a:r>
                  <a:rPr lang="ru-RU" sz="3600" dirty="0" err="1" smtClean="0">
                    <a:solidFill>
                      <a:srgbClr val="002060"/>
                    </a:solidFill>
                    <a:latin typeface="Times New Roman"/>
                    <a:ea typeface="Calibri"/>
                    <a:cs typeface="Times New Roman"/>
                  </a:rPr>
                  <a:t>Кылыг</a:t>
                </a:r>
                <a:r>
                  <a:rPr lang="ru-RU" sz="3600" dirty="0" smtClean="0">
                    <a:solidFill>
                      <a:srgbClr val="002060"/>
                    </a:solidFill>
                    <a:latin typeface="Times New Roman"/>
                    <a:ea typeface="Calibri"/>
                    <a:cs typeface="Times New Roman"/>
                  </a:rPr>
                  <a:t> с</a:t>
                </a:r>
                <a14:m>
                  <m:oMath xmlns:m="http://schemas.openxmlformats.org/officeDocument/2006/math">
                    <m:r>
                      <a:rPr lang="ru-RU" sz="3600" i="1" smtClean="0">
                        <a:solidFill>
                          <a:srgbClr val="002060"/>
                        </a:solidFill>
                        <a:latin typeface="Cambria Math"/>
                        <a:ea typeface="Calibri"/>
                        <a:cs typeface="Times New Roman"/>
                      </a:rPr>
                      <m:t>ѳ</m:t>
                    </m:r>
                  </m:oMath>
                </a14:m>
                <a:r>
                  <a:rPr lang="ru-RU" sz="3600" dirty="0" err="1" smtClean="0">
                    <a:solidFill>
                      <a:srgbClr val="002060"/>
                    </a:solidFill>
                    <a:latin typeface="Times New Roman"/>
                    <a:ea typeface="Calibri"/>
                    <a:cs typeface="Times New Roman"/>
                  </a:rPr>
                  <a:t>з</a:t>
                </a:r>
                <a14:m>
                  <m:oMath xmlns:m="http://schemas.openxmlformats.org/officeDocument/2006/math">
                    <m:r>
                      <a:rPr lang="ru-RU" sz="3600" i="1" dirty="0" smtClean="0">
                        <a:solidFill>
                          <a:srgbClr val="002060"/>
                        </a:solidFill>
                        <a:latin typeface="Cambria Math"/>
                        <a:ea typeface="Calibri"/>
                        <a:cs typeface="Times New Roman"/>
                      </a:rPr>
                      <m:t>ү</m:t>
                    </m:r>
                  </m:oMath>
                </a14:m>
                <a:endParaRPr lang="ru-RU" sz="3600" dirty="0" smtClean="0">
                  <a:solidFill>
                    <a:srgbClr val="002060"/>
                  </a:solidFill>
                  <a:latin typeface="Times New Roman"/>
                  <a:ea typeface="Calibri"/>
                  <a:cs typeface="Times New Roman"/>
                </a:endParaRPr>
              </a:p>
              <a:p>
                <a:pPr marL="0" indent="0">
                  <a:lnSpc>
                    <a:spcPct val="115000"/>
                  </a:lnSpc>
                  <a:spcAft>
                    <a:spcPts val="0"/>
                  </a:spcAft>
                  <a:buNone/>
                </a:pPr>
                <a:r>
                  <a:rPr lang="ru-RU" sz="3600" dirty="0" err="1" smtClean="0">
                    <a:solidFill>
                      <a:srgbClr val="002060"/>
                    </a:solidFill>
                    <a:latin typeface="Times New Roman"/>
                    <a:ea typeface="Calibri"/>
                    <a:cs typeface="Times New Roman"/>
                  </a:rPr>
                  <a:t>Домак</a:t>
                </a:r>
                <a:r>
                  <a:rPr lang="ru-RU" sz="3600" dirty="0" smtClean="0">
                    <a:solidFill>
                      <a:srgbClr val="002060"/>
                    </a:solidFill>
                    <a:latin typeface="Times New Roman"/>
                    <a:ea typeface="Calibri"/>
                    <a:cs typeface="Times New Roman"/>
                  </a:rPr>
                  <a:t>.</a:t>
                </a:r>
              </a:p>
              <a:p>
                <a:pPr marL="0" indent="0">
                  <a:lnSpc>
                    <a:spcPct val="115000"/>
                  </a:lnSpc>
                  <a:spcAft>
                    <a:spcPts val="0"/>
                  </a:spcAft>
                  <a:buNone/>
                </a:pPr>
                <a:r>
                  <a:rPr lang="ru-RU" sz="3600" dirty="0" err="1" smtClean="0">
                    <a:solidFill>
                      <a:srgbClr val="002060"/>
                    </a:solidFill>
                    <a:latin typeface="Times New Roman"/>
                    <a:ea typeface="Calibri"/>
                    <a:cs typeface="Times New Roman"/>
                  </a:rPr>
                  <a:t>Түӊнел</a:t>
                </a:r>
                <a:r>
                  <a:rPr lang="ru-RU" sz="3600" dirty="0" smtClean="0">
                    <a:solidFill>
                      <a:srgbClr val="002060"/>
                    </a:solidFill>
                    <a:latin typeface="Times New Roman"/>
                    <a:ea typeface="Calibri"/>
                    <a:cs typeface="Times New Roman"/>
                  </a:rPr>
                  <a:t> </a:t>
                </a:r>
                <a:r>
                  <a:rPr lang="ru-RU" sz="3600" dirty="0" err="1" smtClean="0">
                    <a:solidFill>
                      <a:srgbClr val="002060"/>
                    </a:solidFill>
                    <a:latin typeface="Times New Roman"/>
                    <a:ea typeface="Calibri"/>
                    <a:cs typeface="Times New Roman"/>
                  </a:rPr>
                  <a:t>сѳс</a:t>
                </a:r>
                <a:r>
                  <a:rPr lang="ru-RU" sz="3600" dirty="0" smtClean="0">
                    <a:solidFill>
                      <a:srgbClr val="002060"/>
                    </a:solidFill>
                    <a:latin typeface="Times New Roman"/>
                    <a:ea typeface="Calibri"/>
                    <a:cs typeface="Times New Roman"/>
                  </a:rPr>
                  <a:t>.</a:t>
                </a:r>
                <a:endParaRPr lang="ru-RU" sz="3600" dirty="0">
                  <a:solidFill>
                    <a:srgbClr val="002060"/>
                  </a:solidFill>
                  <a:ea typeface="Calibri"/>
                  <a:cs typeface="Times New Roman"/>
                </a:endParaRPr>
              </a:p>
              <a:p>
                <a:pPr marL="0" indent="0">
                  <a:buNone/>
                </a:pPr>
                <a:endParaRPr lang="ru-RU" sz="28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196752"/>
                <a:ext cx="8229600" cy="5184576"/>
              </a:xfrm>
              <a:blipFill rotWithShape="1">
                <a:blip r:embed="rId2" cstate="print"/>
                <a:stretch>
                  <a:fillRect l="-206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4043792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marL="342900" lvl="0" indent="-342900">
              <a:lnSpc>
                <a:spcPct val="115000"/>
              </a:lnSpc>
              <a:spcBef>
                <a:spcPct val="20000"/>
              </a:spcBef>
            </a:pPr>
            <a:r>
              <a:rPr lang="ru-RU" sz="32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/>
            </a:r>
            <a:br>
              <a:rPr lang="ru-RU" sz="32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3200" dirty="0" err="1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Т</a:t>
            </a:r>
            <a:r>
              <a:rPr lang="ru-RU" sz="3200" dirty="0" err="1" smtClean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үң</a:t>
            </a:r>
            <a:r>
              <a:rPr lang="ru-RU" sz="3200" dirty="0" err="1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нел</a:t>
            </a:r>
            <a:r>
              <a:rPr lang="ru-RU" sz="3200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.</a:t>
            </a:r>
            <a:r>
              <a:rPr lang="ru-RU" sz="2400" dirty="0">
                <a:solidFill>
                  <a:srgbClr val="C00000"/>
                </a:solidFill>
                <a:ea typeface="Calibri"/>
                <a:cs typeface="Times New Roman"/>
              </a:rPr>
              <a:t/>
            </a:r>
            <a:br>
              <a:rPr lang="ru-RU" sz="2400" dirty="0">
                <a:solidFill>
                  <a:srgbClr val="C00000"/>
                </a:solidFill>
                <a:ea typeface="Calibri"/>
                <a:cs typeface="Times New Roman"/>
              </a:rPr>
            </a:br>
            <a:endParaRPr lang="ru-RU" sz="3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84576"/>
          </a:xfr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228600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Мен </a:t>
            </a:r>
            <a:r>
              <a:rPr lang="ru-RU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бо</a:t>
            </a:r>
            <a:r>
              <a:rPr lang="ru-RU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кичээлден</a:t>
            </a:r>
            <a:r>
              <a:rPr lang="ru-RU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билип</a:t>
            </a:r>
            <a:r>
              <a:rPr lang="ru-RU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алганым</a:t>
            </a:r>
            <a:r>
              <a:rPr lang="ru-RU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болза</a:t>
            </a:r>
            <a:r>
              <a:rPr lang="ru-RU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, …</a:t>
            </a:r>
            <a:endParaRPr lang="ru-RU" sz="2400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 marL="228600">
              <a:lnSpc>
                <a:spcPct val="115000"/>
              </a:lnSpc>
              <a:spcAft>
                <a:spcPts val="1000"/>
              </a:spcAft>
            </a:pPr>
            <a:r>
              <a:rPr lang="ru-RU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Кичээлден</a:t>
            </a:r>
            <a:r>
              <a:rPr lang="ru-RU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 </a:t>
            </a:r>
            <a:r>
              <a:rPr lang="ru-RU" dirty="0" err="1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ме</a:t>
            </a:r>
            <a:r>
              <a:rPr lang="ru-RU" dirty="0" err="1" smtClean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ң</a:t>
            </a:r>
            <a:r>
              <a:rPr lang="ru-RU" dirty="0" err="1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ээ</a:t>
            </a:r>
            <a:r>
              <a:rPr lang="ru-RU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солун</a:t>
            </a:r>
            <a:r>
              <a:rPr lang="ru-RU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ч</a:t>
            </a:r>
            <a:r>
              <a:rPr lang="ru-RU" dirty="0" err="1" smtClean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үү</a:t>
            </a:r>
            <a:r>
              <a:rPr lang="ru-RU" dirty="0" err="1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л</a:t>
            </a:r>
            <a:r>
              <a:rPr lang="ru-RU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….</a:t>
            </a:r>
            <a:endParaRPr lang="ru-RU" sz="2400" dirty="0">
              <a:solidFill>
                <a:srgbClr val="002060"/>
              </a:solidFill>
              <a:ea typeface="Calibri"/>
              <a:cs typeface="Times New Roman"/>
            </a:endParaRPr>
          </a:p>
          <a:p>
            <a:r>
              <a:rPr lang="ru-RU" dirty="0" err="1">
                <a:solidFill>
                  <a:srgbClr val="002060"/>
                </a:solidFill>
                <a:latin typeface="Times New Roman"/>
                <a:ea typeface="Calibri"/>
              </a:rPr>
              <a:t>Бо</a:t>
            </a:r>
            <a:r>
              <a:rPr lang="ru-RU" dirty="0">
                <a:solidFill>
                  <a:srgbClr val="002060"/>
                </a:solidFill>
                <a:latin typeface="Times New Roman"/>
                <a:ea typeface="Calibri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Times New Roman"/>
                <a:ea typeface="Calibri"/>
              </a:rPr>
              <a:t>кичээл</a:t>
            </a:r>
            <a:r>
              <a:rPr lang="ru-RU" dirty="0">
                <a:solidFill>
                  <a:srgbClr val="002060"/>
                </a:solidFill>
                <a:latin typeface="Times New Roman"/>
                <a:ea typeface="Calibri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Times New Roman"/>
                <a:ea typeface="Calibri"/>
              </a:rPr>
              <a:t>ме</a:t>
            </a:r>
            <a:r>
              <a:rPr lang="ru-RU" dirty="0" err="1" smtClean="0">
                <a:solidFill>
                  <a:srgbClr val="002060"/>
                </a:solidFill>
                <a:latin typeface="Calibri"/>
                <a:ea typeface="Calibri"/>
              </a:rPr>
              <a:t>ң</a:t>
            </a:r>
            <a:r>
              <a:rPr lang="ru-RU" dirty="0" err="1" smtClean="0">
                <a:solidFill>
                  <a:srgbClr val="002060"/>
                </a:solidFill>
                <a:latin typeface="Times New Roman"/>
                <a:ea typeface="Calibri"/>
              </a:rPr>
              <a:t>ээ</a:t>
            </a:r>
            <a:r>
              <a:rPr lang="ru-RU" dirty="0">
                <a:solidFill>
                  <a:srgbClr val="002060"/>
                </a:solidFill>
                <a:latin typeface="Times New Roman"/>
                <a:ea typeface="Calibri"/>
              </a:rPr>
              <a:t>… 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43792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60648"/>
            <a:ext cx="8229600" cy="6048672"/>
          </a:xfr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dirty="0" smtClean="0"/>
              <a:t> </a:t>
            </a:r>
            <a:r>
              <a:rPr lang="ru-RU" sz="60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Четтирдивис</a:t>
            </a:r>
            <a: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sz="6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43792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483</TotalTime>
  <Words>194</Words>
  <Application>Microsoft Office PowerPoint</Application>
  <PresentationFormat>Экран (4:3)</PresentationFormat>
  <Paragraphs>78</Paragraphs>
  <Slides>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 Донгак Эдуард Люндупович </vt:lpstr>
      <vt:lpstr>Словарьлыг ажыл</vt:lpstr>
      <vt:lpstr>Сула шимчээшкиннер</vt:lpstr>
      <vt:lpstr>Слайд 5</vt:lpstr>
      <vt:lpstr>Слайд 6</vt:lpstr>
      <vt:lpstr>Синквейн </vt:lpstr>
      <vt:lpstr> Түңнел. 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PC-10</dc:creator>
  <cp:lastModifiedBy>ППЭ-270</cp:lastModifiedBy>
  <cp:revision>26</cp:revision>
  <dcterms:created xsi:type="dcterms:W3CDTF">2013-04-16T09:23:00Z</dcterms:created>
  <dcterms:modified xsi:type="dcterms:W3CDTF">2015-10-12T16:05:03Z</dcterms:modified>
</cp:coreProperties>
</file>