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62" r:id="rId17"/>
    <p:sldId id="274" r:id="rId18"/>
    <p:sldId id="275" r:id="rId19"/>
    <p:sldId id="276" r:id="rId20"/>
    <p:sldId id="267" r:id="rId21"/>
    <p:sldId id="26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980729"/>
            <a:ext cx="3960440" cy="2592287"/>
          </a:xfrm>
        </p:spPr>
        <p:txBody>
          <a:bodyPr/>
          <a:lstStyle/>
          <a:p>
            <a:r>
              <a:rPr lang="ru-RU" dirty="0" smtClean="0"/>
              <a:t>Зеркала самооценки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3789040"/>
            <a:ext cx="3200400" cy="1752600"/>
          </a:xfrm>
        </p:spPr>
        <p:txBody>
          <a:bodyPr>
            <a:normAutofit fontScale="47500" lnSpcReduction="20000"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Час общения 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в 5 и 6 классах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МБОУ «</a:t>
            </a:r>
            <a:r>
              <a:rPr lang="ru-RU" b="1" i="1" dirty="0" err="1" smtClean="0">
                <a:solidFill>
                  <a:schemeClr val="tx1"/>
                </a:solidFill>
              </a:rPr>
              <a:t>Тулатинская</a:t>
            </a:r>
            <a:r>
              <a:rPr lang="ru-RU" b="1" i="1" dirty="0" smtClean="0">
                <a:solidFill>
                  <a:schemeClr val="tx1"/>
                </a:solidFill>
              </a:rPr>
              <a:t> СОШ»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Классный руководитель: Тарасенко Татьяна Викторовна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2015 год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8503"/>
            <a:ext cx="4464496" cy="673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06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Самая добрая</a:t>
            </a:r>
            <a:br>
              <a:rPr lang="ru-RU" dirty="0" smtClean="0"/>
            </a:br>
            <a:r>
              <a:rPr lang="ru-RU" dirty="0" smtClean="0"/>
              <a:t>Аня                </a:t>
            </a:r>
            <a:r>
              <a:rPr lang="ru-RU" dirty="0" err="1" smtClean="0"/>
              <a:t>Нуртана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64" y="1628800"/>
            <a:ext cx="3394472" cy="44973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15657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Самый </a:t>
            </a:r>
            <a:r>
              <a:rPr lang="ru-RU" dirty="0" err="1" smtClean="0"/>
              <a:t>отвественный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179" y="2174875"/>
            <a:ext cx="2963466" cy="3951288"/>
          </a:xfrm>
        </p:spPr>
      </p:pic>
    </p:spTree>
    <p:extLst>
      <p:ext uri="{BB962C8B-B14F-4D97-AF65-F5344CB8AC3E}">
        <p14:creationId xmlns:p14="http://schemas.microsoft.com/office/powerpoint/2010/main" val="298031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Самая </a:t>
            </a:r>
            <a:r>
              <a:rPr lang="ru-RU" dirty="0" err="1" smtClean="0"/>
              <a:t>отвественная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Карина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Нуртана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634853"/>
            <a:ext cx="4041775" cy="3031331"/>
          </a:xfrm>
        </p:spPr>
      </p:pic>
    </p:spTree>
    <p:extLst>
      <p:ext uri="{BB962C8B-B14F-4D97-AF65-F5344CB8AC3E}">
        <p14:creationId xmlns:p14="http://schemas.microsoft.com/office/powerpoint/2010/main" val="413576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Самый щедрый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Никита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Денис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179" y="2174875"/>
            <a:ext cx="2963466" cy="3951288"/>
          </a:xfrm>
        </p:spPr>
      </p:pic>
    </p:spTree>
    <p:extLst>
      <p:ext uri="{BB962C8B-B14F-4D97-AF65-F5344CB8AC3E}">
        <p14:creationId xmlns:p14="http://schemas.microsoft.com/office/powerpoint/2010/main" val="1490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Самая щедрая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Аня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61" y="2174875"/>
            <a:ext cx="2963466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Алёна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634853"/>
            <a:ext cx="4041775" cy="3031331"/>
          </a:xfrm>
        </p:spPr>
      </p:pic>
    </p:spTree>
    <p:extLst>
      <p:ext uri="{BB962C8B-B14F-4D97-AF65-F5344CB8AC3E}">
        <p14:creationId xmlns:p14="http://schemas.microsoft.com/office/powerpoint/2010/main" val="2587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6672"/>
            <a:ext cx="3671659" cy="54656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1170" y="1628801"/>
            <a:ext cx="5113317" cy="18001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Мы </a:t>
            </a:r>
            <a:r>
              <a:rPr lang="ru-RU" dirty="0"/>
              <a:t>имеем в себе силу сделать себя тем, кем хотим быть.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И.П</a:t>
            </a:r>
            <a:r>
              <a:rPr lang="ru-RU" sz="2200" dirty="0"/>
              <a:t>. Павлов, русский </a:t>
            </a:r>
            <a:br>
              <a:rPr lang="ru-RU" sz="2200" dirty="0"/>
            </a:br>
            <a:r>
              <a:rPr lang="ru-RU" sz="2200" dirty="0"/>
              <a:t>ученый-физиолог</a:t>
            </a:r>
            <a:r>
              <a:rPr lang="ru-RU" sz="6600" dirty="0"/>
              <a:t/>
            </a:r>
            <a:br>
              <a:rPr lang="ru-RU" sz="6600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57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179737"/>
            <a:ext cx="3384376" cy="289733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 самосовершенствования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844824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 </a:t>
            </a:r>
            <a:r>
              <a:rPr lang="ru-RU" sz="2800" dirty="0" smtClean="0">
                <a:solidFill>
                  <a:srgbClr val="C00000"/>
                </a:solidFill>
              </a:rPr>
              <a:t>Посмотреть на самого себя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2564904"/>
            <a:ext cx="72631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2. </a:t>
            </a:r>
            <a:r>
              <a:rPr lang="ru-RU" sz="2800" dirty="0" smtClean="0">
                <a:solidFill>
                  <a:srgbClr val="C00000"/>
                </a:solidFill>
              </a:rPr>
              <a:t>Увидеть свои сильные и </a:t>
            </a:r>
          </a:p>
          <a:p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>    слабые стороны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3501008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3. </a:t>
            </a:r>
            <a:r>
              <a:rPr lang="ru-RU" sz="2800" dirty="0" smtClean="0">
                <a:solidFill>
                  <a:srgbClr val="C00000"/>
                </a:solidFill>
              </a:rPr>
              <a:t>Поставить цель – что именно </a:t>
            </a:r>
          </a:p>
          <a:p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>   ты хочешь изменить в себе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4701337"/>
            <a:ext cx="80209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</a:t>
            </a:r>
            <a:r>
              <a:rPr lang="ru-RU" sz="2800" dirty="0" smtClean="0">
                <a:solidFill>
                  <a:srgbClr val="C00000"/>
                </a:solidFill>
              </a:rPr>
              <a:t>. Составить план действий по 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достижению цели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4827" y="5733256"/>
            <a:ext cx="6861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5. </a:t>
            </a:r>
            <a:r>
              <a:rPr lang="ru-RU" sz="2800" dirty="0" smtClean="0">
                <a:solidFill>
                  <a:srgbClr val="C00000"/>
                </a:solidFill>
              </a:rPr>
              <a:t>Контролировать себя (самоконтроль)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954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620688"/>
            <a:ext cx="4344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Что значит «посмотреть на самого себя?»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47664" y="1074150"/>
            <a:ext cx="5210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Увидеть себя в пра­вильном зеркале, а не в кривом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91403" y="1588150"/>
            <a:ext cx="5522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Какие сильные и слабые стороны он мог бы увидеть?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2060848"/>
            <a:ext cx="65419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Ро­бость,. неуверенность в себе, неумение постоять за себя, </a:t>
            </a:r>
            <a:endParaRPr lang="ru-RU" dirty="0" smtClean="0"/>
          </a:p>
          <a:p>
            <a:r>
              <a:rPr lang="ru-RU" dirty="0" smtClean="0"/>
              <a:t>за­мкнутость</a:t>
            </a:r>
            <a:r>
              <a:rPr lang="ru-RU" dirty="0"/>
              <a:t>; скромность, добросовестность, любознатель­ность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835696" y="2852936"/>
            <a:ext cx="4271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Что именно ему нужно изменить в себе?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01860" y="3222268"/>
            <a:ext cx="5577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Нужно победить свою робость и неуверенность в себе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49125" y="3591600"/>
            <a:ext cx="5882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Что он должен делать, чтобы избавиться от этих качеств?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05031" y="3960932"/>
            <a:ext cx="7027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Каждый день поднимать руку и отвечать, участвовать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дискуссиях, отстаивать свою точку </a:t>
            </a:r>
            <a:r>
              <a:rPr lang="ru-RU" dirty="0" smtClean="0"/>
              <a:t>зрения, </a:t>
            </a:r>
            <a:r>
              <a:rPr lang="ru-RU" dirty="0"/>
              <a:t>участвовать в концертах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7141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Мечтать не вредно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1" y="1196752"/>
            <a:ext cx="4104457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37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Формула счастья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2320940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Успех  : уровень притязаний = самооценка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7092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Вспомните героиню повести «Королевство кривых зеркал» Олю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00808"/>
            <a:ext cx="5990245" cy="4525963"/>
          </a:xfrm>
        </p:spPr>
      </p:pic>
      <p:sp>
        <p:nvSpPr>
          <p:cNvPr id="5" name="TextBox 4"/>
          <p:cNvSpPr txBox="1"/>
          <p:nvPr/>
        </p:nvSpPr>
        <p:spPr>
          <a:xfrm>
            <a:off x="6228183" y="1916832"/>
            <a:ext cx="2457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Есть ли вокруг нас </a:t>
            </a:r>
          </a:p>
          <a:p>
            <a:r>
              <a:rPr lang="ru-RU" dirty="0" smtClean="0"/>
              <a:t>такие кривые зеркала?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56689" y="2708920"/>
            <a:ext cx="28534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Почему люди видят себя</a:t>
            </a:r>
          </a:p>
          <a:p>
            <a:r>
              <a:rPr lang="ru-RU" dirty="0" smtClean="0"/>
              <a:t> не такими какие они есть?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228183" y="3501008"/>
            <a:ext cx="2710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Может ли человек </a:t>
            </a:r>
          </a:p>
          <a:p>
            <a:r>
              <a:rPr lang="ru-RU" dirty="0" smtClean="0"/>
              <a:t>правильно оценить себя?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4544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92696"/>
            <a:ext cx="655272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У каждого человека три характера: тот, который ему приписывают; тот, который он сам себе приписывает, и, наконец, тот, который есть в дей­ствительности.</a:t>
            </a:r>
          </a:p>
          <a:p>
            <a:pPr algn="r"/>
            <a:r>
              <a:rPr lang="ru-RU" sz="4000" i="1" dirty="0"/>
              <a:t>Виктор Гюго 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741712"/>
            <a:ext cx="324036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99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общение!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6 класс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5 класс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634853"/>
            <a:ext cx="4041775" cy="3031331"/>
          </a:xfrm>
        </p:spPr>
      </p:pic>
    </p:spTree>
    <p:extLst>
      <p:ext uri="{BB962C8B-B14F-4D97-AF65-F5344CB8AC3E}">
        <p14:creationId xmlns:p14="http://schemas.microsoft.com/office/powerpoint/2010/main" val="426593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7920880" cy="65527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Самый обыкновенный…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Как вы думаете, какое слово произнесла мама?</a:t>
            </a:r>
          </a:p>
          <a:p>
            <a:r>
              <a:rPr lang="ru-RU" sz="2800" dirty="0" smtClean="0"/>
              <a:t>А что думает о себе Игорёк? Высокая у него самооценка или низкая?</a:t>
            </a:r>
          </a:p>
          <a:p>
            <a:r>
              <a:rPr lang="ru-RU" sz="2800" dirty="0" smtClean="0"/>
              <a:t>Как вы думаете хорошо ли относятся к Игорьку одноклассники? Уважают ли его?</a:t>
            </a:r>
          </a:p>
          <a:p>
            <a:r>
              <a:rPr lang="ru-RU" sz="2800" dirty="0" smtClean="0"/>
              <a:t>Если бы Игорёк увидел себя не в кривом, а в правильном зеркале, какие бы недостатки он в себе обнаружил?</a:t>
            </a:r>
          </a:p>
          <a:p>
            <a:r>
              <a:rPr lang="ru-RU" sz="2800" dirty="0" smtClean="0"/>
              <a:t>Что бы вы ему посоветовали, что бы избавиться от этих недостатков? Захотел бы он услышать ваши советы?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89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20688"/>
            <a:ext cx="6912768" cy="56166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550811"/>
            <a:ext cx="56494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B050"/>
                </a:solidFill>
              </a:rPr>
              <a:t>А что можно сказать о Саньке?</a:t>
            </a:r>
          </a:p>
          <a:p>
            <a:r>
              <a:rPr lang="ru-RU" sz="2800" dirty="0" smtClean="0">
                <a:solidFill>
                  <a:srgbClr val="00B050"/>
                </a:solidFill>
              </a:rPr>
              <a:t> Правильная ли у него самооценка?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879478"/>
            <a:ext cx="72112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B050"/>
                </a:solidFill>
              </a:rPr>
              <a:t>Хорошо ли он чувствует себя в коллективе </a:t>
            </a:r>
          </a:p>
          <a:p>
            <a:r>
              <a:rPr lang="ru-RU" sz="2800" dirty="0" smtClean="0">
                <a:solidFill>
                  <a:srgbClr val="00B050"/>
                </a:solidFill>
              </a:rPr>
              <a:t>одноклассников?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3140968"/>
            <a:ext cx="6780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B050"/>
                </a:solidFill>
              </a:rPr>
              <a:t>Каким он видит себя в кривом зеркале?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4221088"/>
            <a:ext cx="67942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B050"/>
                </a:solidFill>
              </a:rPr>
              <a:t>Что посоветовать Саньке, что бы он мог </a:t>
            </a:r>
          </a:p>
          <a:p>
            <a:r>
              <a:rPr lang="ru-RU" sz="2800" dirty="0" smtClean="0">
                <a:solidFill>
                  <a:srgbClr val="00B050"/>
                </a:solidFill>
              </a:rPr>
              <a:t>повысить свою самооценку?</a:t>
            </a:r>
            <a:endParaRPr lang="ru-RU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44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я?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721321"/>
              </p:ext>
            </p:extLst>
          </p:nvPr>
        </p:nvGraphicFramePr>
        <p:xfrm>
          <a:off x="683567" y="1340770"/>
          <a:ext cx="7776864" cy="4752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2592288"/>
                <a:gridCol w="2592288"/>
              </a:tblGrid>
              <a:tr h="950505">
                <a:tc>
                  <a:txBody>
                    <a:bodyPr/>
                    <a:lstStyle/>
                    <a:p>
                      <a:r>
                        <a:rPr lang="ru-RU" dirty="0" smtClean="0"/>
                        <a:t>1 2 3 4 5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6 7 8 9 10</a:t>
                      </a:r>
                      <a:endParaRPr lang="ru-RU" dirty="0"/>
                    </a:p>
                  </a:txBody>
                  <a:tcPr/>
                </a:tc>
              </a:tr>
              <a:tr h="950505">
                <a:tc>
                  <a:txBody>
                    <a:bodyPr/>
                    <a:lstStyle/>
                    <a:p>
                      <a:r>
                        <a:rPr lang="ru-RU" dirty="0" smtClean="0"/>
                        <a:t>1 2 3 4 5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ДОБРОТА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6 7 8 9 10</a:t>
                      </a:r>
                      <a:endParaRPr lang="ru-RU" dirty="0"/>
                    </a:p>
                  </a:txBody>
                  <a:tcPr/>
                </a:tc>
              </a:tr>
              <a:tr h="950505">
                <a:tc>
                  <a:txBody>
                    <a:bodyPr/>
                    <a:lstStyle/>
                    <a:p>
                      <a:r>
                        <a:rPr lang="ru-RU" dirty="0" smtClean="0"/>
                        <a:t>1 2 3 4 5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СПРАВЕДЛИВОСТЬ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6 7 8 9 10</a:t>
                      </a:r>
                      <a:endParaRPr lang="ru-RU" dirty="0"/>
                    </a:p>
                  </a:txBody>
                  <a:tcPr/>
                </a:tc>
              </a:tr>
              <a:tr h="950505">
                <a:tc>
                  <a:txBody>
                    <a:bodyPr/>
                    <a:lstStyle/>
                    <a:p>
                      <a:r>
                        <a:rPr lang="ru-RU" dirty="0" smtClean="0"/>
                        <a:t>1 2 3 4 5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ОТВЕТСВЕННОСТЬ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6 7 8 9 10</a:t>
                      </a:r>
                      <a:endParaRPr lang="ru-RU" dirty="0"/>
                    </a:p>
                  </a:txBody>
                  <a:tcPr/>
                </a:tc>
              </a:tr>
              <a:tr h="950505">
                <a:tc>
                  <a:txBody>
                    <a:bodyPr/>
                    <a:lstStyle/>
                    <a:p>
                      <a:r>
                        <a:rPr lang="ru-RU" dirty="0" smtClean="0"/>
                        <a:t>1 2 3 4 5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ЩЕДРОСТЬ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6 7 8 9 10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577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Самый-самый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214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Самая умная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Карина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Нуртана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212" y="2174875"/>
            <a:ext cx="2153401" cy="395128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35448"/>
            <a:ext cx="4040188" cy="3030141"/>
          </a:xfrm>
        </p:spPr>
      </p:pic>
    </p:spTree>
    <p:extLst>
      <p:ext uri="{BB962C8B-B14F-4D97-AF65-F5344CB8AC3E}">
        <p14:creationId xmlns:p14="http://schemas.microsoft.com/office/powerpoint/2010/main" val="420878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Самый умный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Вадим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Ратибор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61" y="2174875"/>
            <a:ext cx="2963466" cy="3951288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179" y="2174875"/>
            <a:ext cx="2963466" cy="3951288"/>
          </a:xfrm>
        </p:spPr>
      </p:pic>
    </p:spTree>
    <p:extLst>
      <p:ext uri="{BB962C8B-B14F-4D97-AF65-F5344CB8AC3E}">
        <p14:creationId xmlns:p14="http://schemas.microsoft.com/office/powerpoint/2010/main" val="11127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Самый добрый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Никита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Денис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179" y="2174875"/>
            <a:ext cx="2963466" cy="3951288"/>
          </a:xfrm>
        </p:spPr>
      </p:pic>
    </p:spTree>
    <p:extLst>
      <p:ext uri="{BB962C8B-B14F-4D97-AF65-F5344CB8AC3E}">
        <p14:creationId xmlns:p14="http://schemas.microsoft.com/office/powerpoint/2010/main" val="248930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472</Words>
  <Application>Microsoft Office PowerPoint</Application>
  <PresentationFormat>Экран (4:3)</PresentationFormat>
  <Paragraphs>91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Зеркала самооценки</vt:lpstr>
      <vt:lpstr>Вспомните героиню повести «Королевство кривых зеркал» Олю</vt:lpstr>
      <vt:lpstr>Самый обыкновенный…</vt:lpstr>
      <vt:lpstr>Презентация PowerPoint</vt:lpstr>
      <vt:lpstr>Какой я?</vt:lpstr>
      <vt:lpstr>Самый-самый</vt:lpstr>
      <vt:lpstr>Самая умная</vt:lpstr>
      <vt:lpstr>Самый умный</vt:lpstr>
      <vt:lpstr>Самый добрый</vt:lpstr>
      <vt:lpstr>Самая добрая Аня                Нуртана</vt:lpstr>
      <vt:lpstr>Самый отвественный</vt:lpstr>
      <vt:lpstr>Самая отвественная</vt:lpstr>
      <vt:lpstr>Самый щедрый</vt:lpstr>
      <vt:lpstr>Самая щедрая</vt:lpstr>
      <vt:lpstr>                    Мы имеем в себе силу сделать себя тем, кем хотим быть.  И.П. Павлов, русский  ученый-физиолог </vt:lpstr>
      <vt:lpstr>Проект самосовершенствования</vt:lpstr>
      <vt:lpstr>Презентация PowerPoint</vt:lpstr>
      <vt:lpstr>Мечтать не вредно</vt:lpstr>
      <vt:lpstr>Формула счастья</vt:lpstr>
      <vt:lpstr>Презентация PowerPoint</vt:lpstr>
      <vt:lpstr>Спасибо за общение!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Зеркала самооценки</dc:title>
  <dc:creator>Татьяна</dc:creator>
  <cp:lastModifiedBy>Татьяна</cp:lastModifiedBy>
  <cp:revision>13</cp:revision>
  <dcterms:created xsi:type="dcterms:W3CDTF">2015-09-25T13:15:56Z</dcterms:created>
  <dcterms:modified xsi:type="dcterms:W3CDTF">2015-10-07T13:46:36Z</dcterms:modified>
</cp:coreProperties>
</file>