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848600" cy="4953000"/>
          </a:xfrm>
        </p:spPr>
        <p:txBody>
          <a:bodyPr/>
          <a:lstStyle/>
          <a:p>
            <a:pPr algn="ctr"/>
            <a:r>
              <a:rPr lang="ru-RU" sz="8000" dirty="0" smtClean="0"/>
              <a:t>Моя малая родина «Мордовия»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\Desktop\Конспекты 2 класс\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Админ\Desktop\Конспекты 2 класс\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дмин\Desktop\Конспекты 2 класс\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Админ\Desktop\Конспекты 2 класс\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Админ\Desktop\Конспекты 2 класс\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дмин\Desktop\Конспекты 2 класс\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Админ\Desktop\Конспекты 2 класс\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дмин\Desktop\Конспекты 2 класс\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Админ\Desktop\Конспекты 2 класс\img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Админ\Desktop\Конспекты 2 класс\img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Конспекты 2 класс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Админ\Desktop\Конспекты 2 класс\img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Админ\Desktop\Конспекты 2 класс\img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Конспекты 2 класс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Конспекты 2 класс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Desktop\Конспекты 2 класс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\Desktop\Конспекты 2 класс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\Desktop\Конспекты 2 класс\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\Desktop\Конспекты 2 класс\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\Desktop\Конспекты 2 класс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</TotalTime>
  <Words>6</Words>
  <Application>Microsoft Office PowerPoint</Application>
  <PresentationFormat>Экран (4:3)</PresentationFormat>
  <Paragraphs>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Изящная</vt:lpstr>
      <vt:lpstr>Моя малая родина «Мордовия»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4</cp:revision>
  <dcterms:created xsi:type="dcterms:W3CDTF">2015-09-06T18:46:56Z</dcterms:created>
  <dcterms:modified xsi:type="dcterms:W3CDTF">2015-10-12T20:52:10Z</dcterms:modified>
</cp:coreProperties>
</file>