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BC35-176B-417B-B6AF-7E3A5CDD63C3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5250F-9585-4DCE-B87E-2D4BD42AE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50ds.ru/psiholog/7207-proekt-nash-dom--rossiya-patrioticheskoe-vospitanie-doshkolnikov-v-protsesse-osvoeniya-otechestvennoy-kultury.html" TargetMode="External"/><Relationship Id="rId4" Type="http://schemas.openxmlformats.org/officeDocument/2006/relationships/hyperlink" Target="http://50ds.ru/metodist/7189-proekt-les-nash-drug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8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368752" cy="2495128"/>
          </a:xfrm>
        </p:spPr>
        <p:txBody>
          <a:bodyPr>
            <a:normAutofit fontScale="85000" lnSpcReduction="20000"/>
          </a:bodyPr>
          <a:lstStyle/>
          <a:p>
            <a:endParaRPr lang="ru-RU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sz="4000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«</a:t>
            </a:r>
          </a:p>
          <a:p>
            <a:endParaRPr lang="ru-RU" sz="4000" b="1" i="1" dirty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«Выпускной бал»</a:t>
            </a:r>
            <a:endParaRPr lang="ru-RU" sz="40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827584" y="3933056"/>
            <a:ext cx="936104" cy="864096"/>
          </a:xfrm>
          <a:prstGeom prst="star5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547664" y="260648"/>
            <a:ext cx="936104" cy="864096"/>
          </a:xfrm>
          <a:prstGeom prst="star5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51520" y="2636912"/>
            <a:ext cx="936104" cy="864096"/>
          </a:xfrm>
          <a:prstGeom prst="star5">
            <a:avLst>
              <a:gd name="adj" fmla="val 21999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923928" y="0"/>
            <a:ext cx="936104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411760" y="5085184"/>
            <a:ext cx="936104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4427984" y="5301208"/>
            <a:ext cx="936104" cy="864096"/>
          </a:xfrm>
          <a:prstGeom prst="star5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012160" y="5157192"/>
            <a:ext cx="936104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596336" y="4005064"/>
            <a:ext cx="936104" cy="864096"/>
          </a:xfrm>
          <a:prstGeom prst="star5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7812360" y="2564904"/>
            <a:ext cx="936104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6660232" y="332656"/>
            <a:ext cx="936104" cy="864096"/>
          </a:xfrm>
          <a:prstGeom prst="star5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C:\Users\Windows7\Desktop\фото десада 2014\9 гуппа выпускной 2014\P10208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836712"/>
            <a:ext cx="6552728" cy="49435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Прямоугольник 18"/>
          <p:cNvSpPr/>
          <p:nvPr/>
        </p:nvSpPr>
        <p:spPr>
          <a:xfrm>
            <a:off x="467544" y="1628800"/>
            <a:ext cx="838842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latin typeface="Georgia" pitchFamily="18" charset="0"/>
              </a:rPr>
              <a:t>Наш фильм - «14 звёзд»!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620688"/>
            <a:ext cx="5870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Наши звёзды!!!</a:t>
            </a:r>
            <a:endParaRPr lang="ru-RU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2" descr="C:\Users\Windows7\Desktop\фото десада 2014\9 гуппа выпускной 2014\P10207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140968"/>
            <a:ext cx="2016224" cy="3417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4525963"/>
          </a:xfrm>
        </p:spPr>
        <p:txBody>
          <a:bodyPr/>
          <a:lstStyle/>
          <a:p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  <a:hlinkClick r:id="rId4"/>
              </a:rPr>
              <a:t>Наш</a:t>
            </a:r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  <a:t> фильм – это дети!</a:t>
            </a:r>
            <a:b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  <a:hlinkClick r:id="rId5"/>
              </a:rPr>
              <a:t>Наш</a:t>
            </a:r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  <a:t> фильм – это счастье!</a:t>
            </a:r>
            <a:b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800" i="1" u="sng" dirty="0" smtClean="0">
                <a:solidFill>
                  <a:srgbClr val="7030A0"/>
                </a:solidFill>
                <a:latin typeface="Bookman Old Style" pitchFamily="18" charset="0"/>
              </a:rPr>
              <a:t>Наш </a:t>
            </a:r>
            <a:r>
              <a:rPr lang="ru-RU" sz="2800" i="1" dirty="0" smtClean="0">
                <a:solidFill>
                  <a:srgbClr val="7030A0"/>
                </a:solidFill>
                <a:latin typeface="Bookman Old Style" pitchFamily="18" charset="0"/>
              </a:rPr>
              <a:t>фильм – это солнечный лучик в ненастье!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Picture 3" descr="G:\выпускной Айзили 2014\P103088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3356992"/>
            <a:ext cx="2801958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3" name="Picture 1" descr="C:\Users\Windows7\Desktop\фото десада 2014\9 гуппа выпускной 2014\P102079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2708920"/>
            <a:ext cx="1584176" cy="37274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5-конечная звезда 9"/>
          <p:cNvSpPr/>
          <p:nvPr/>
        </p:nvSpPr>
        <p:spPr>
          <a:xfrm>
            <a:off x="467544" y="2924944"/>
            <a:ext cx="504056" cy="57606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244408" y="2924944"/>
            <a:ext cx="504056" cy="57606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5004048" y="2708920"/>
            <a:ext cx="504056" cy="57606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Первый кадр – 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«Малыши»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771800" y="1593086"/>
            <a:ext cx="347723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Бывало плохо кушал я,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Кормили с ложечки меня,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Спасал слюнявчик нас от каши,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От чая, супа, простокваши.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ru-RU" sz="1400" b="1" i="1" u="none" strike="noStrike" cap="none" normalizeH="0" baseline="0" smtClean="0">
              <a:ln>
                <a:noFill/>
              </a:ln>
              <a:solidFill>
                <a:srgbClr val="FF0066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А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если мы не спали,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 ручках нас качали,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Послушав «баюшки-баю»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Мы глазки закрывал.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Содержимое 3" descr="13929743151732683_m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599611">
            <a:off x="5433036" y="1687719"/>
            <a:ext cx="3657617" cy="2136870"/>
          </a:xfrm>
          <a:prstGeom prst="rect">
            <a:avLst/>
          </a:prstGeom>
        </p:spPr>
      </p:pic>
      <p:pic>
        <p:nvPicPr>
          <p:cNvPr id="7" name="Picture 4" descr="C:\Users\Администратор\Desktop\102_PANA\P1020186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716016" y="3645024"/>
            <a:ext cx="4028458" cy="2937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019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51519" y="3933056"/>
            <a:ext cx="4284475" cy="259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E:\МАМА\все для проекта\фотки\20120523_1348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072822">
            <a:off x="-29301" y="1612472"/>
            <a:ext cx="3071802" cy="2067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98178"/>
          </a:xfrm>
        </p:spPr>
        <p:txBody>
          <a:bodyPr>
            <a:normAutofit/>
          </a:bodyPr>
          <a:lstStyle/>
          <a:p>
            <a:r>
              <a:rPr lang="tt-RU" b="1" i="1" dirty="0" smtClean="0">
                <a:solidFill>
                  <a:srgbClr val="FF0000"/>
                </a:solidFill>
                <a:latin typeface="Bookman Old Style" pitchFamily="18" charset="0"/>
              </a:rPr>
              <a:t>Второй кадр – </a:t>
            </a:r>
            <a:br>
              <a:rPr lang="tt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tt-RU" b="1" i="1" dirty="0" smtClean="0">
                <a:solidFill>
                  <a:srgbClr val="FF0000"/>
                </a:solidFill>
                <a:latin typeface="Bookman Old Style" pitchFamily="18" charset="0"/>
              </a:rPr>
              <a:t>“Не забывай</a:t>
            </a:r>
            <a:r>
              <a:rPr lang="tt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”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5" name="Picture 1" descr="G:\выпускной Айзили 2014\P10308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40474" y="2352842"/>
            <a:ext cx="425639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147" name="Picture 3" descr="C:\Users\Windows7\Desktop\фото десада 2014\9 гуппа выпускной 2014\P10208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916832"/>
            <a:ext cx="3744416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Сердце 8"/>
          <p:cNvSpPr/>
          <p:nvPr/>
        </p:nvSpPr>
        <p:spPr>
          <a:xfrm>
            <a:off x="4067944" y="5805264"/>
            <a:ext cx="1152128" cy="792088"/>
          </a:xfrm>
          <a:prstGeom prst="hear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 rot="19555495">
            <a:off x="1223088" y="1816532"/>
            <a:ext cx="818886" cy="485393"/>
          </a:xfrm>
          <a:prstGeom prst="hear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Третий кадр –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«Вальс»</a:t>
            </a: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Windows7\Desktop\фото десада 2014\9 гуппа выпускной 2014\CGa9BaMgW2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483816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860032" y="1412776"/>
            <a:ext cx="39437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Кружит по саду детсадовский вальс!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Дом наш любимый,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Родной детский сад,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школу своих провожаешь ребят!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124" name="Picture 4" descr="C:\Users\Windows7\Desktop\фото десада 2014\9 гуппа выпускной 2014\P10207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2636912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Четвёртый кадр –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«Дружба»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FF0066"/>
                </a:solidFill>
                <a:latin typeface="Bookman Old Style" pitchFamily="18" charset="0"/>
              </a:rPr>
              <a:t>В нашей группе, не секрет,</a:t>
            </a:r>
            <a:br>
              <a:rPr lang="ru-RU" b="1" i="1" dirty="0" smtClean="0">
                <a:solidFill>
                  <a:srgbClr val="FF0066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66"/>
                </a:solidFill>
                <a:latin typeface="Bookman Old Style" pitchFamily="18" charset="0"/>
              </a:rPr>
              <a:t>Дружим мы уже 5 лет</a:t>
            </a:r>
            <a:endParaRPr lang="ru-RU" dirty="0"/>
          </a:p>
        </p:txBody>
      </p:sp>
      <p:pic>
        <p:nvPicPr>
          <p:cNvPr id="4100" name="Picture 4" descr="G:\выпускной Айзили 2014\P10309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628800"/>
            <a:ext cx="6034617" cy="43533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Пятый кадр –</a:t>
            </a:r>
            <a:b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«Олимпийский резерв»</a:t>
            </a:r>
            <a:b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3" name="Picture 1" descr="C:\Users\Windows7\Desktop\фото десада 2014\9 гуппа выпускной 2014\P10207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40768"/>
            <a:ext cx="3744415" cy="28083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C:\Users\Windows7\Desktop\фото десада 2014\9 гуппа выпускной 2014\P10207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1340768"/>
            <a:ext cx="3851920" cy="28889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G:\выпускной Айзили 2014\P10309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387183" y="3406248"/>
            <a:ext cx="4268417" cy="2635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Круглая лента лицом вверх 14"/>
          <p:cNvSpPr/>
          <p:nvPr/>
        </p:nvSpPr>
        <p:spPr>
          <a:xfrm>
            <a:off x="755576" y="5085184"/>
            <a:ext cx="1800200" cy="504056"/>
          </a:xfrm>
          <a:prstGeom prst="ellipseRibbon2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руглая лента лицом вверх 15"/>
          <p:cNvSpPr/>
          <p:nvPr/>
        </p:nvSpPr>
        <p:spPr>
          <a:xfrm>
            <a:off x="6660232" y="5085184"/>
            <a:ext cx="1800200" cy="504056"/>
          </a:xfrm>
          <a:prstGeom prst="ellipseRibbon2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Шестой кадр –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«Познавательный» </a:t>
            </a:r>
            <a:endParaRPr lang="ru-RU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49" name="Picture 1" descr="C:\Users\Windows7\Desktop\фото десада 2014\9 гуппа выпускной 2014\P10208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359642"/>
            <a:ext cx="2520280" cy="366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Windows7\Desktop\фото десада 2014\9 гуппа выпускной 2014\P10208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3645024"/>
            <a:ext cx="38884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Windows7\Desktop\фото десада 2014\9 гуппа выпускной 2014\P10208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17032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&amp;Fcy;&amp;ocy;&amp;ncy; - &amp;Ocy;&amp;lcy;&amp;softcy;&amp;gcy;&amp;acy; &amp;Vcy;&amp;acy;&amp;scy;&amp;icy;&amp;lcy;&amp;softcy;&amp;iecy;&amp;vcy;&amp;ncy;&amp;acy; &amp;Scy;&amp;mcy;&amp;icy;&amp;rcy;&amp;n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202"/>
            <a:ext cx="9144000" cy="693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Седьмой кадр –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«В добрый час!!!»</a:t>
            </a:r>
            <a:b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1026" name="Picture 2" descr="G:\выпускной Айзили 2014\P10308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412776"/>
            <a:ext cx="7344816" cy="517127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лнце 6"/>
          <p:cNvSpPr/>
          <p:nvPr/>
        </p:nvSpPr>
        <p:spPr>
          <a:xfrm>
            <a:off x="5940152" y="1484784"/>
            <a:ext cx="1152128" cy="108012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60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</vt:lpstr>
      <vt:lpstr>Первый кадр –  «Малыши»</vt:lpstr>
      <vt:lpstr>Второй кадр –  “Не забывай”</vt:lpstr>
      <vt:lpstr>   Третий кадр – «Вальс»   </vt:lpstr>
      <vt:lpstr>Четвёртый кадр – «Дружба»</vt:lpstr>
      <vt:lpstr> Пятый кадр – «Олимпийский резерв» </vt:lpstr>
      <vt:lpstr>Шестой кадр – «Познавательный» </vt:lpstr>
      <vt:lpstr> Седьмой кадр – «В добрый час!!!»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фильм «14 звёзд»!</dc:title>
  <dc:creator>user</dc:creator>
  <cp:lastModifiedBy>Гульнара</cp:lastModifiedBy>
  <cp:revision>24</cp:revision>
  <dcterms:created xsi:type="dcterms:W3CDTF">2014-06-17T03:03:06Z</dcterms:created>
  <dcterms:modified xsi:type="dcterms:W3CDTF">2015-10-12T09:55:38Z</dcterms:modified>
</cp:coreProperties>
</file>