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82" r:id="rId2"/>
    <p:sldId id="283" r:id="rId3"/>
    <p:sldId id="284" r:id="rId4"/>
    <p:sldId id="257" r:id="rId5"/>
    <p:sldId id="272" r:id="rId6"/>
    <p:sldId id="285" r:id="rId7"/>
    <p:sldId id="286" r:id="rId8"/>
    <p:sldId id="275" r:id="rId9"/>
    <p:sldId id="274" r:id="rId10"/>
    <p:sldId id="278" r:id="rId11"/>
    <p:sldId id="280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85" d="100"/>
          <a:sy n="85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309C-F956-4B1C-A064-0D5A7EDDE53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2D233-F557-4D20-AF4D-C655A3E8E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106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0FC25F-0475-41A1-9AEE-6324B25B0EB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82B6048-D74D-495F-A091-861F68E76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0FC25F-0475-41A1-9AEE-6324B25B0EB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B6048-D74D-495F-A091-861F68E76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0FC25F-0475-41A1-9AEE-6324B25B0EB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B6048-D74D-495F-A091-861F68E76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0FC25F-0475-41A1-9AEE-6324B25B0EB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B6048-D74D-495F-A091-861F68E7682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0FC25F-0475-41A1-9AEE-6324B25B0EB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B6048-D74D-495F-A091-861F68E7682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0FC25F-0475-41A1-9AEE-6324B25B0EB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B6048-D74D-495F-A091-861F68E768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0FC25F-0475-41A1-9AEE-6324B25B0EB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B6048-D74D-495F-A091-861F68E768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0FC25F-0475-41A1-9AEE-6324B25B0EB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B6048-D74D-495F-A091-861F68E7682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0FC25F-0475-41A1-9AEE-6324B25B0EB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B6048-D74D-495F-A091-861F68E76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E0FC25F-0475-41A1-9AEE-6324B25B0EB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B6048-D74D-495F-A091-861F68E768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0FC25F-0475-41A1-9AEE-6324B25B0EB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82B6048-D74D-495F-A091-861F68E7682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0FC25F-0475-41A1-9AEE-6324B25B0EB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82B6048-D74D-495F-A091-861F68E768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8640960" cy="86409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КОМПЬЮТЕР В НАШЕЙ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1412776"/>
            <a:ext cx="5328592" cy="3384376"/>
          </a:xfrm>
        </p:spPr>
        <p:txBody>
          <a:bodyPr/>
          <a:lstStyle/>
          <a:p>
            <a:r>
              <a:rPr lang="ru-RU" dirty="0" smtClean="0"/>
              <a:t>Выполнил ученик 5 В класса МАОУ гимназии 7 им. Святителя Питирима епископа Тамбовского              Путилин Никита                   руководитель                         Киселёв Максим Игоревич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356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0661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ПЕРВЫЙ ПЕРСОНАЛЬНЫЙ КОМПЬЮТЕР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71"/>
          <a:stretch/>
        </p:blipFill>
        <p:spPr bwMode="auto">
          <a:xfrm>
            <a:off x="1187624" y="1268761"/>
            <a:ext cx="5400600" cy="489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513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СОВРЕМЕННЫЙ КОМПЬЮТЕР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4" t="8238" r="-4123"/>
          <a:stretch/>
        </p:blipFill>
        <p:spPr bwMode="auto">
          <a:xfrm>
            <a:off x="1331640" y="1484784"/>
            <a:ext cx="6120680" cy="481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987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>
                <a:solidFill>
                  <a:srgbClr val="2B2B2B"/>
                </a:solidFill>
                <a:latin typeface="Tahoma"/>
              </a:rPr>
              <a:t>Компьютер </a:t>
            </a:r>
            <a:r>
              <a:rPr lang="ru-RU" dirty="0">
                <a:solidFill>
                  <a:srgbClr val="2B2B2B"/>
                </a:solidFill>
                <a:latin typeface="Tahoma"/>
              </a:rPr>
              <a:t>быстро вошел в нашу жизнь. Еще несколько лет назад было редкостью увидеть какой-нибудь персональный компьютер – они были, но были очень дорогие, и даже не каждая фирма могла иметь у себя в офисе компьютер. А теперь? Теперь в каждом третьем доме есть компьютер, который уже глубоко вошел в жизнь </a:t>
            </a:r>
            <a:r>
              <a:rPr lang="ru-RU" dirty="0" smtClean="0">
                <a:solidFill>
                  <a:srgbClr val="2B2B2B"/>
                </a:solidFill>
                <a:latin typeface="Tahoma"/>
              </a:rPr>
              <a:t>человека</a:t>
            </a:r>
            <a:r>
              <a:rPr lang="ru-RU" dirty="0">
                <a:solidFill>
                  <a:srgbClr val="2B2B2B"/>
                </a:solidFill>
                <a:latin typeface="Tahoma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259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 rot="520939">
            <a:off x="8942416" y="7398982"/>
            <a:ext cx="147770" cy="281216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" y="928189"/>
            <a:ext cx="914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 сегодняшний день самой популярной техникой для дома и офиса является персональный компьютер. Его можно использовать и для отдыха, и для работы. С его помощью можно просматривать видео, работать с документами, обрабатывать фото и видеофайлы, играть в игры и использовать в качестве развлекательного центра. Но самый главный плюс техники даже не в этом.</a:t>
            </a:r>
          </a:p>
          <a:p>
            <a:r>
              <a:rPr lang="ru-RU" dirty="0"/>
              <a:t>В наше время, когда каждая минута на счету, техника подобного плана существенно расширяет горизонты. Оборудованная сетевой картой для выхода в интернет, персональная техника подобного плана дает возможность доступа к любой информации. С его помощью можно в течение нескольких секунд перевести или получить денежные средства, найти нужного человека, поговорить по видеосвязи со знакомыми или устроить видеоконференцию в офисе.</a:t>
            </a:r>
          </a:p>
          <a:p>
            <a:r>
              <a:rPr lang="ru-RU" dirty="0"/>
              <a:t>С помощью ПК также можно обустроить рабочее место у себя дома, чем довольно успешно пользуются многие работники. В любом случае, наличие ПК – это всегда престижно, удобно и без него многие просто не могут обходиться. А уж о том, какое значение имеют компьютеры на производстве, в научной отрасли и быту, и говорить не приходится.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8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Цель: Узнать </a:t>
            </a:r>
            <a:r>
              <a:rPr lang="ru-RU" dirty="0"/>
              <a:t>кто и когда создал компьютер           какую роль в жизни человека они выполняют                                                      показать фото разных компьютеров                                       план                                                                 </a:t>
            </a:r>
            <a:r>
              <a:rPr lang="ru-RU" dirty="0" smtClean="0"/>
              <a:t>Задачи:</a:t>
            </a:r>
          </a:p>
          <a:p>
            <a:pPr marL="109728" indent="0">
              <a:buNone/>
            </a:pPr>
            <a:r>
              <a:rPr lang="ru-RU" dirty="0" smtClean="0"/>
              <a:t>1.что </a:t>
            </a:r>
            <a:r>
              <a:rPr lang="ru-RU" dirty="0"/>
              <a:t>такое </a:t>
            </a:r>
            <a:r>
              <a:rPr lang="ru-RU" dirty="0" smtClean="0"/>
              <a:t>компьютер                                 </a:t>
            </a:r>
            <a:r>
              <a:rPr lang="ru-RU" dirty="0"/>
              <a:t>2.что было раньше вместо компьютера.            3.кто придумал компьютер.                                 4.где и как используется компьютер.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И ЗАДАЧИ</a:t>
            </a:r>
          </a:p>
        </p:txBody>
      </p:sp>
    </p:spTree>
    <p:extLst>
      <p:ext uri="{BB962C8B-B14F-4D97-AF65-F5344CB8AC3E}">
        <p14:creationId xmlns:p14="http://schemas.microsoft.com/office/powerpoint/2010/main" val="1232201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6624735"/>
          </a:xfrm>
        </p:spPr>
        <p:txBody>
          <a:bodyPr>
            <a:normAutofit fontScale="70000" lnSpcReduction="20000"/>
          </a:bodyPr>
          <a:lstStyle/>
          <a:p>
            <a:pPr marL="109728" indent="0" fontAlgn="base">
              <a:buNone/>
            </a:pPr>
            <a:r>
              <a:rPr lang="ru-RU" sz="3800" b="1" dirty="0" smtClean="0"/>
              <a:t>Что </a:t>
            </a:r>
            <a:r>
              <a:rPr lang="ru-RU" sz="3800" b="1" dirty="0"/>
              <a:t>такое компьютер?</a:t>
            </a:r>
            <a:endParaRPr lang="ru-RU" sz="3800" dirty="0"/>
          </a:p>
          <a:p>
            <a:pPr marL="109728" indent="0" fontAlgn="base">
              <a:buNone/>
            </a:pPr>
            <a:r>
              <a:rPr lang="ru-RU" sz="3800" dirty="0"/>
              <a:t>(англ. </a:t>
            </a:r>
            <a:r>
              <a:rPr lang="en-US" sz="3800" dirty="0" smtClean="0"/>
              <a:t>C</a:t>
            </a:r>
            <a:r>
              <a:rPr lang="ru-RU" sz="3800" dirty="0" err="1" smtClean="0"/>
              <a:t>omputer</a:t>
            </a:r>
            <a:r>
              <a:rPr lang="en-US" sz="3800" dirty="0" smtClean="0"/>
              <a:t> </a:t>
            </a:r>
            <a:r>
              <a:rPr lang="ru-RU" sz="3800" dirty="0" smtClean="0"/>
              <a:t>— «</a:t>
            </a:r>
            <a:r>
              <a:rPr lang="ru-RU" sz="3800" dirty="0"/>
              <a:t>вычислитель») — машина для проведения вычислений.  </a:t>
            </a:r>
            <a:r>
              <a:rPr lang="ru-RU" sz="3800" dirty="0" smtClean="0"/>
              <a:t>                                                                             </a:t>
            </a:r>
            <a:r>
              <a:rPr lang="ru-RU" sz="3800" dirty="0"/>
              <a:t>Однако в настоящее время полагают, что основные функции компьютеров — обработка информации и управление.</a:t>
            </a:r>
          </a:p>
          <a:p>
            <a:pPr marL="109728" indent="0" fontAlgn="base">
              <a:buNone/>
            </a:pPr>
            <a:r>
              <a:rPr lang="ru-RU" sz="3800" dirty="0"/>
              <a:t>    </a:t>
            </a:r>
            <a:r>
              <a:rPr lang="ru-RU" sz="3800" dirty="0" smtClean="0"/>
              <a:t>                                                                     </a:t>
            </a:r>
            <a:r>
              <a:rPr lang="ru-RU" sz="3800" dirty="0"/>
              <a:t>Компьютер </a:t>
            </a:r>
            <a:r>
              <a:rPr lang="ru-RU" sz="3800" dirty="0" smtClean="0"/>
              <a:t> </a:t>
            </a:r>
            <a:r>
              <a:rPr lang="ru-RU" sz="3800" dirty="0"/>
              <a:t>механически отображает заданные программой линии и цвета при помощи устройств ввода-вывода. Человеческий мозг сам признаёт в изображённом на экране образы, числа или слова, и придаёт им те или иные значения.</a:t>
            </a:r>
          </a:p>
          <a:p>
            <a:pPr marL="0" indent="0">
              <a:buNone/>
            </a:pPr>
            <a:r>
              <a:rPr lang="en-US" dirty="0" smtClean="0"/>
              <a:t>				</a:t>
            </a:r>
            <a:r>
              <a:rPr lang="en-US" dirty="0"/>
              <a:t> </a:t>
            </a:r>
            <a:r>
              <a:rPr lang="en-US" dirty="0" smtClean="0"/>
              <a:t>         					</a:t>
            </a:r>
            <a:r>
              <a:rPr lang="en-US" dirty="0"/>
              <a:t> </a:t>
            </a:r>
            <a:r>
              <a:rPr lang="en-US" dirty="0" smtClean="0"/>
              <a:t>                      																																												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743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628800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3000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лет до н. э. — в Древнем Вавилоне были изобретены первые счёты — абак.</a:t>
            </a:r>
            <a:endParaRPr lang="ru-RU" sz="1600" dirty="0">
              <a:solidFill>
                <a:srgbClr val="000000"/>
              </a:solidFill>
              <a:latin typeface="Arial"/>
            </a:endParaRPr>
          </a:p>
          <a:p>
            <a:pPr algn="just" fontAlgn="base"/>
            <a:r>
              <a:rPr lang="ru-RU" sz="2000" dirty="0">
                <a:solidFill>
                  <a:srgbClr val="000000"/>
                </a:solidFill>
                <a:latin typeface="Times New Roman"/>
              </a:rPr>
              <a:t>500 лет до н. э. — в Китае появился более «современный» вариант абака с косточками на проволоке.</a:t>
            </a:r>
            <a:endParaRPr lang="ru-RU" sz="1600" dirty="0">
              <a:solidFill>
                <a:srgbClr val="000000"/>
              </a:solidFill>
              <a:latin typeface="Arial"/>
            </a:endParaRPr>
          </a:p>
          <a:p>
            <a:pPr algn="just" fontAlgn="base"/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1673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год — известный немецкий философ и математик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Г. В.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Лейбниц построил механический калькулятор, который выполнял умножение, деление, сложение и вычитание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ru-RU" sz="16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332656"/>
            <a:ext cx="73448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Что было раньше вместо компьютера?</a:t>
            </a:r>
            <a:endParaRPr lang="ru-RU" sz="2000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  <p:pic>
        <p:nvPicPr>
          <p:cNvPr id="1026" name="Picture 2" descr="зелёный такой зелёный - Курилка - Форум SYSAdmins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865189"/>
            <a:ext cx="4032448" cy="269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4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6632"/>
            <a:ext cx="73448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Что было раньше вместо компьютера?</a:t>
            </a:r>
            <a:endParaRPr lang="ru-RU" sz="2000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196752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/>
              </a:rPr>
              <a:t>1492 год — Леонардо да Винчи нарисовал эскиз будущего калькулятора. Хотя работающее устройство на базе этих чертежей было построено только в XX веке.</a:t>
            </a:r>
            <a:endParaRPr lang="ru-RU" sz="1400" dirty="0">
              <a:solidFill>
                <a:srgbClr val="000000"/>
              </a:solidFill>
              <a:latin typeface="Arial"/>
            </a:endParaRPr>
          </a:p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/>
              </a:rPr>
              <a:t>1642 год —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Блез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Паскаль представляет «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Паскалин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» — первое реально осуществлённое и получившее известность механическое цифровое вычислительное устройство. Это устройство складывало и вычитало пятизначные  числа. </a:t>
            </a:r>
            <a:endParaRPr lang="ru-RU" sz="1400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" y="2951078"/>
            <a:ext cx="5076055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951078"/>
            <a:ext cx="3923928" cy="390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64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6632"/>
            <a:ext cx="73448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Что было раньше вместо компьютера?</a:t>
            </a:r>
            <a:endParaRPr lang="ru-RU" sz="2000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412776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/>
              </a:rPr>
              <a:t>На протяжении следующих почти трёхсот лет создавались различные вычислительные машины учёными разных стран. Они становились всё более сложными  и выполняли всё больший объём работы.</a:t>
            </a:r>
            <a:endParaRPr lang="ru-RU" sz="1400" dirty="0">
              <a:solidFill>
                <a:srgbClr val="000000"/>
              </a:solidFill>
              <a:latin typeface="Arial"/>
            </a:endParaRPr>
          </a:p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/>
              </a:rPr>
              <a:t> А в 1941 году  Конрад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Цузе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создаёт первую вычислительную машину Z3, обладающую всеми свойствами современного компьютера.</a:t>
            </a:r>
            <a:endParaRPr lang="ru-RU" sz="1200" dirty="0">
              <a:solidFill>
                <a:srgbClr val="000000"/>
              </a:solidFill>
              <a:latin typeface="Arial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0" t="7810" r="18001" b="4771"/>
          <a:stretch/>
        </p:blipFill>
        <p:spPr bwMode="auto">
          <a:xfrm>
            <a:off x="2627784" y="3068960"/>
            <a:ext cx="4968552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0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96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Кто 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придумал компьютер?</a:t>
            </a:r>
            <a:endParaRPr lang="ru-RU" sz="1400" dirty="0">
              <a:solidFill>
                <a:srgbClr val="000000"/>
              </a:solidFill>
              <a:latin typeface="Arial"/>
            </a:endParaRPr>
          </a:p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/>
              </a:rPr>
              <a:t>    1942 год —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Джон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Атанасов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и его аспирант Клиффорд Берри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создали (а точнее — разработали и начали монтировать) первый в США электронный цифровой компьютер. Хотя эта машина так и не была завершена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как пишут историки, оказала большое влияние на Джона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Мочли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создавшего двумя годами позже ЭВМ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Эниак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1400" dirty="0">
              <a:solidFill>
                <a:srgbClr val="000000"/>
              </a:solidFill>
              <a:latin typeface="Arial"/>
            </a:endParaRPr>
          </a:p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/>
              </a:rPr>
              <a:t>В Советском Союзе первая электронная вычислительная машина была создана в Киеве группой Лебедева в 1950 году.</a:t>
            </a:r>
            <a:endParaRPr lang="ru-RU" sz="1400" dirty="0">
              <a:solidFill>
                <a:srgbClr val="000000"/>
              </a:solidFill>
              <a:latin typeface="Arial"/>
            </a:endParaRPr>
          </a:p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/>
              </a:rPr>
              <a:t>В 1958 году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Н.П.Брусенцов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с группой единомышленников построили первую  ЭВМ  «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Сетунь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».</a:t>
            </a:r>
            <a:endParaRPr lang="ru-RU" sz="1400" dirty="0">
              <a:solidFill>
                <a:srgbClr val="000000"/>
              </a:solidFill>
              <a:latin typeface="Arial"/>
            </a:endParaRPr>
          </a:p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/>
              </a:rPr>
              <a:t>Если проследить историю развития вычислительных устройств, начиная с 1900 года, можно заметить что развитие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компьтерной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техники идёт очень быстро. Столь же стремительно развивается и процесс миниатюризации (уменьшения размеров) компьютеров.</a:t>
            </a:r>
            <a:endParaRPr lang="ru-RU" sz="1400" b="0" i="0" dirty="0">
              <a:solidFill>
                <a:srgbClr val="000000"/>
              </a:solidFill>
              <a:effectLst/>
              <a:latin typeface="Arial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89040"/>
            <a:ext cx="7308304" cy="30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18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b="1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/>
              </a:rPr>
            </a:br>
            <a:r>
              <a:rPr lang="ru-RU" b="1" dirty="0">
                <a:solidFill>
                  <a:srgbClr val="000000"/>
                </a:solidFill>
                <a:latin typeface="Times New Roman"/>
              </a:rPr>
              <a:t>Где и как используются компьютеры?</a:t>
            </a:r>
            <a:endParaRPr lang="ru-RU" sz="1400" dirty="0">
              <a:solidFill>
                <a:srgbClr val="000000"/>
              </a:solidFill>
              <a:latin typeface="Arial"/>
            </a:endParaRPr>
          </a:p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/>
              </a:rPr>
              <a:t>В современном мире невозможно представить ни одной отрасли, где бы ни использовался компьютер.</a:t>
            </a:r>
            <a:endParaRPr lang="ru-RU" sz="1400" dirty="0">
              <a:solidFill>
                <a:srgbClr val="000000"/>
              </a:solidFill>
              <a:latin typeface="Arial"/>
            </a:endParaRPr>
          </a:p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/>
              </a:rPr>
              <a:t>  Теперь компьютер есть практически в каждом доме.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При помощи компьютеров выполняются различные операции в медицине, компьютер запускает в космос космические корабли и спутники и следит за их успешной работой.  На всех промышленных предприятиях созданы автоматизированные линии производства разных товаров, работу которых контролирует компьютер. Новые автомобили и другая техника снабжены миникомпьютерами, которые следят за работой всех приборов и помогают человеку.</a:t>
            </a:r>
            <a:endParaRPr lang="ru-RU" sz="1400" dirty="0">
              <a:solidFill>
                <a:srgbClr val="000000"/>
              </a:solidFill>
              <a:latin typeface="Arial"/>
            </a:endParaRPr>
          </a:p>
          <a:p>
            <a:pPr algn="just" fontAlgn="base"/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1400" dirty="0">
              <a:solidFill>
                <a:srgbClr val="000000"/>
              </a:solidFill>
              <a:latin typeface="Arial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79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9549</TotalTime>
  <Words>518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Lucida Sans Unicode</vt:lpstr>
      <vt:lpstr>Tahoma</vt:lpstr>
      <vt:lpstr>Times New Roman</vt:lpstr>
      <vt:lpstr>Verdana</vt:lpstr>
      <vt:lpstr>Wingdings 2</vt:lpstr>
      <vt:lpstr>Wingdings 3</vt:lpstr>
      <vt:lpstr>Открытая</vt:lpstr>
      <vt:lpstr>КОМПЬЮТЕР В НАШЕЙ ЖИЗНИ</vt:lpstr>
      <vt:lpstr>АКТУАЛЬНОСТЬ</vt:lpstr>
      <vt:lpstr>ЦЕЛИ И ЗАДАЧИ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ПЕРВЫЙ ПЕРСОНАЛЬНЫЙ КОМПЬЮТЕР</vt:lpstr>
      <vt:lpstr>СОВРЕМЕННЫЙ КОМПЬЮТЕР</vt:lpstr>
      <vt:lpstr>ВЫВОД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INF.7G</cp:lastModifiedBy>
  <cp:revision>55</cp:revision>
  <dcterms:created xsi:type="dcterms:W3CDTF">2015-03-03T15:19:44Z</dcterms:created>
  <dcterms:modified xsi:type="dcterms:W3CDTF">2015-10-12T15:19:31Z</dcterms:modified>
</cp:coreProperties>
</file>