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3" r:id="rId5"/>
    <p:sldId id="261" r:id="rId6"/>
    <p:sldId id="260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4E63B0-1397-4813-9746-138B44831F09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ECC966C-DF20-4DF4-8610-1132EF1B27F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4572008"/>
            <a:ext cx="5067312" cy="3047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5429288" cy="1529876"/>
          </a:xfrm>
        </p:spPr>
        <p:txBody>
          <a:bodyPr>
            <a:normAutofit/>
          </a:bodyPr>
          <a:lstStyle/>
          <a:p>
            <a:r>
              <a:rPr lang="ru-RU" sz="2300" dirty="0" smtClean="0"/>
              <a:t>Урок-повторение лексики по теме </a:t>
            </a:r>
            <a:r>
              <a:rPr lang="en-US" sz="6600" dirty="0" smtClean="0"/>
              <a:t>School</a:t>
            </a:r>
            <a:endParaRPr lang="ru-RU" sz="6600" dirty="0" smtClean="0"/>
          </a:p>
          <a:p>
            <a:endParaRPr lang="ru-RU" sz="6600" dirty="0"/>
          </a:p>
        </p:txBody>
      </p:sp>
      <p:pic>
        <p:nvPicPr>
          <p:cNvPr id="4" name="Рисунок 3" descr="x_8afcd7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643050"/>
            <a:ext cx="6786610" cy="508995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5929354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Речевая зарядка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000240"/>
            <a:ext cx="7339042" cy="4026868"/>
          </a:xfrm>
        </p:spPr>
        <p:txBody>
          <a:bodyPr/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clock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time to school.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Встать пораньше 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забудь…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Трудолюбивым,умным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будь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школу ты не опоздай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уроках не зевай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478743"/>
            <a:ext cx="3571900" cy="464346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90600"/>
          </a:xfrm>
        </p:spPr>
        <p:txBody>
          <a:bodyPr/>
          <a:lstStyle/>
          <a:p>
            <a:r>
              <a:rPr lang="en-US" dirty="0" smtClean="0"/>
              <a:t>Crossword</a:t>
            </a:r>
            <a:endParaRPr lang="ru-RU" dirty="0"/>
          </a:p>
        </p:txBody>
      </p:sp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28596" y="1609416"/>
            <a:ext cx="7267604" cy="317690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1</a:t>
            </a:r>
            <a:r>
              <a:rPr lang="en-US" sz="1600" dirty="0" smtClean="0"/>
              <a:t>) At … Technology pupils learn how to use computers.</a:t>
            </a:r>
          </a:p>
          <a:p>
            <a:r>
              <a:rPr lang="en-US" sz="1600" dirty="0" smtClean="0"/>
              <a:t>2) … is a woman or a man who teaches you.</a:t>
            </a:r>
          </a:p>
          <a:p>
            <a:r>
              <a:rPr lang="en-US" sz="1600" dirty="0" smtClean="0"/>
              <a:t>3</a:t>
            </a:r>
            <a:r>
              <a:rPr lang="en-US" sz="1600" dirty="0" smtClean="0"/>
              <a:t>) Barbara’s students enjoyed learning … .</a:t>
            </a:r>
          </a:p>
          <a:p>
            <a:r>
              <a:rPr lang="en-US" sz="1600" dirty="0" smtClean="0"/>
              <a:t>4) </a:t>
            </a:r>
            <a:r>
              <a:rPr lang="en-US" sz="1600" dirty="0" smtClean="0"/>
              <a:t>Children draw and paint in their … lessons.</a:t>
            </a:r>
            <a:endParaRPr lang="en-US" sz="1600" dirty="0" smtClean="0"/>
          </a:p>
          <a:p>
            <a:r>
              <a:rPr lang="en-US" sz="1600" dirty="0" smtClean="0"/>
              <a:t>5)</a:t>
            </a:r>
            <a:r>
              <a:rPr lang="en-US" sz="1600" dirty="0" smtClean="0"/>
              <a:t> The boys often … and jump between the desks during the break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6) </a:t>
            </a:r>
            <a:r>
              <a:rPr lang="en-US" sz="1600" dirty="0" smtClean="0"/>
              <a:t>Do you wear a … at school.</a:t>
            </a:r>
            <a:endParaRPr lang="en-US" sz="1600" dirty="0" smtClean="0"/>
          </a:p>
          <a:p>
            <a:r>
              <a:rPr lang="en-US" sz="1600" dirty="0" smtClean="0"/>
              <a:t>7) Look at our … ! There are a lot of new subjects.</a:t>
            </a:r>
          </a:p>
          <a:p>
            <a:r>
              <a:rPr lang="en-US" sz="1600" dirty="0" smtClean="0"/>
              <a:t>8) </a:t>
            </a:r>
            <a:r>
              <a:rPr lang="en-US" sz="1600" dirty="0" err="1" smtClean="0"/>
              <a:t>Novikov</a:t>
            </a:r>
            <a:r>
              <a:rPr lang="en-US" sz="1600" dirty="0" smtClean="0"/>
              <a:t> often asks clever … .</a:t>
            </a:r>
          </a:p>
          <a:p>
            <a:r>
              <a:rPr lang="en-US" sz="1600" dirty="0" smtClean="0"/>
              <a:t>9) Girls draw funny … on the blackboard.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ru-RU" sz="1400" dirty="0"/>
          </a:p>
        </p:txBody>
      </p:sp>
      <p:pic>
        <p:nvPicPr>
          <p:cNvPr id="40" name="Рисунок 39" descr="ре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429000"/>
            <a:ext cx="2361970" cy="278138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Let’s repeat our words!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give nicknames, ask clever questions, answer silly questions, read detective stories at the lesson, draw funny pictures on the blackboard, listen to a walkman at the lesson, discuss different problems, enjoy learning English, explain dull grammar rules, work hard, learn poems by heart, have holidays many times a year, give instructions, wear jeans, play jokes, be very polite, talk loudly during the break, do homework every day, copy long sentences, give bad marks, get good marks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2400"/>
            <a:ext cx="8472518" cy="1419212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Let’s have a rest!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It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 hot today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 cold now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It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rainy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now.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9a82acfc8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714620"/>
            <a:ext cx="2212778" cy="1655158"/>
          </a:xfrm>
          <a:prstGeom prst="rect">
            <a:avLst/>
          </a:prstGeom>
        </p:spPr>
      </p:pic>
      <p:pic>
        <p:nvPicPr>
          <p:cNvPr id="5" name="Рисунок 4" descr="0_b479_dc9d7dd6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1071546"/>
            <a:ext cx="2190733" cy="1643050"/>
          </a:xfrm>
          <a:prstGeom prst="rect">
            <a:avLst/>
          </a:prstGeom>
        </p:spPr>
      </p:pic>
      <p:pic>
        <p:nvPicPr>
          <p:cNvPr id="6" name="Рисунок 5" descr="46r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4357694"/>
            <a:ext cx="2286016" cy="17411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Choose the right word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выбирете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подходящее слово)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spend, uniform, homework, problem, talk,  give, abroad, learn, care, nicknames</a:t>
            </a:r>
            <a:endParaRPr lang="ru-RU" sz="1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071678"/>
            <a:ext cx="7258072" cy="4312620"/>
          </a:xfrm>
        </p:spPr>
        <p:txBody>
          <a:bodyPr>
            <a:normAutofit/>
          </a:bodyPr>
          <a:lstStyle/>
          <a:p>
            <a:pPr lvl="8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8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Pupils often give _______ to their teachers.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Dinar and Maxim_______  loudly during the breaks.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3) Dina do________ every day. She is very diligent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прилежная)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Gulnaz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Mansurovna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tries to ________ good marks to her pupils.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5) Pupils _______ a lot of time at school 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6) Last summer Ann went ________.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7) I take ______ of my cat.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8) We ______this English poem by heart.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9) Girls wear ________ at school.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10) We always discuss different _____ at our History lessons.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34е5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071810"/>
            <a:ext cx="2284304" cy="221455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your answers: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nicknames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talk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homework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give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spend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abroad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care,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learn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uniform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problem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 descr="schoolboy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285860"/>
            <a:ext cx="3634838" cy="47625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Home task!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Write down 3 sentences with this words</a:t>
            </a:r>
            <a:endParaRPr lang="ru-RU" sz="2800" dirty="0"/>
          </a:p>
        </p:txBody>
      </p:sp>
      <p:pic>
        <p:nvPicPr>
          <p:cNvPr id="4" name="Рисунок 3" descr="straus_stud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857496"/>
            <a:ext cx="2300294" cy="346641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Thank you for the lesson. Bye!</a:t>
            </a:r>
            <a:endParaRPr lang="ru-RU" b="1" dirty="0"/>
          </a:p>
        </p:txBody>
      </p:sp>
      <p:pic>
        <p:nvPicPr>
          <p:cNvPr id="4" name="Содержимое 3" descr="Chrysanthemu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80583" y="1219200"/>
            <a:ext cx="6582833" cy="49371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260</TotalTime>
  <Words>399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Слайд 1</vt:lpstr>
      <vt:lpstr>Речевая зарядка</vt:lpstr>
      <vt:lpstr>Crossword</vt:lpstr>
      <vt:lpstr>Let’s repeat our words!</vt:lpstr>
      <vt:lpstr>Let’s have a rest! </vt:lpstr>
      <vt:lpstr>      Choose the right word ( выбирете подходящее слово) spend, uniform, homework, problem, talk,  give, abroad, learn, care, nicknames</vt:lpstr>
      <vt:lpstr>Check your answers:</vt:lpstr>
      <vt:lpstr>Home task!</vt:lpstr>
      <vt:lpstr>Thank you for the lesson. 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</dc:title>
  <dc:creator>Marat</dc:creator>
  <cp:lastModifiedBy>Marat</cp:lastModifiedBy>
  <cp:revision>42</cp:revision>
  <dcterms:created xsi:type="dcterms:W3CDTF">2010-10-28T13:04:11Z</dcterms:created>
  <dcterms:modified xsi:type="dcterms:W3CDTF">2010-10-28T17:24:52Z</dcterms:modified>
</cp:coreProperties>
</file>