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96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75" r:id="rId6"/>
    <p:sldId id="260" r:id="rId7"/>
    <p:sldId id="277" r:id="rId8"/>
    <p:sldId id="278" r:id="rId9"/>
    <p:sldId id="263" r:id="rId10"/>
    <p:sldId id="264" r:id="rId11"/>
    <p:sldId id="279" r:id="rId12"/>
    <p:sldId id="280" r:id="rId13"/>
    <p:sldId id="266" r:id="rId14"/>
    <p:sldId id="269" r:id="rId15"/>
    <p:sldId id="271" r:id="rId16"/>
    <p:sldId id="273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7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6ED24B-15E9-47E7-8DB3-98BBBDAF243F}" type="doc">
      <dgm:prSet loTypeId="urn:microsoft.com/office/officeart/2005/8/layout/target3" loCatId="relationship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F36C014-3B8A-4B55-A23D-724B49462447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000" b="1" dirty="0" smtClean="0"/>
            <a:t>Критерий устойчивости</a:t>
          </a:r>
          <a:endParaRPr lang="ru-RU" sz="2000" dirty="0"/>
        </a:p>
      </dgm:t>
    </dgm:pt>
    <dgm:pt modelId="{FB48D60E-1707-4611-93D5-0EEF3D6F6395}" type="parTrans" cxnId="{DF851B0D-5A99-46C8-A05E-16E3C0FA822F}">
      <dgm:prSet/>
      <dgm:spPr/>
      <dgm:t>
        <a:bodyPr/>
        <a:lstStyle/>
        <a:p>
          <a:endParaRPr lang="ru-RU"/>
        </a:p>
      </dgm:t>
    </dgm:pt>
    <dgm:pt modelId="{1D4CFD85-5234-446D-B56B-5EE9F89D3D6E}" type="sibTrans" cxnId="{DF851B0D-5A99-46C8-A05E-16E3C0FA822F}">
      <dgm:prSet/>
      <dgm:spPr/>
      <dgm:t>
        <a:bodyPr/>
        <a:lstStyle/>
        <a:p>
          <a:endParaRPr lang="ru-RU"/>
        </a:p>
      </dgm:t>
    </dgm:pt>
    <dgm:pt modelId="{052AA5C7-890A-426E-B34A-91BEC9606DA0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000" b="1" dirty="0" smtClean="0"/>
            <a:t>Критерий санкционируемости</a:t>
          </a:r>
          <a:endParaRPr lang="ru-RU" sz="2000" b="1" dirty="0"/>
        </a:p>
      </dgm:t>
    </dgm:pt>
    <dgm:pt modelId="{6A7B5204-6BCD-483F-8445-18BF7AEAC232}" type="parTrans" cxnId="{B4DC2389-5F19-4218-B84B-4AA1663B9AE1}">
      <dgm:prSet/>
      <dgm:spPr/>
      <dgm:t>
        <a:bodyPr/>
        <a:lstStyle/>
        <a:p>
          <a:endParaRPr lang="ru-RU"/>
        </a:p>
      </dgm:t>
    </dgm:pt>
    <dgm:pt modelId="{B8551CB4-A514-40A8-852A-6118A9B7B915}" type="sibTrans" cxnId="{B4DC2389-5F19-4218-B84B-4AA1663B9AE1}">
      <dgm:prSet/>
      <dgm:spPr/>
      <dgm:t>
        <a:bodyPr/>
        <a:lstStyle/>
        <a:p>
          <a:endParaRPr lang="ru-RU"/>
        </a:p>
      </dgm:t>
    </dgm:pt>
    <dgm:pt modelId="{47A545F8-B7F8-46BC-A319-5C0E490EE2EC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endParaRPr lang="ru-RU" sz="2000" b="1" dirty="0" smtClean="0"/>
        </a:p>
        <a:p>
          <a:pPr rtl="0"/>
          <a:endParaRPr lang="ru-RU" sz="2000" b="1" dirty="0" smtClean="0"/>
        </a:p>
        <a:p>
          <a:pPr rtl="0"/>
          <a:r>
            <a:rPr lang="ru-RU" sz="2000" b="1" dirty="0" smtClean="0"/>
            <a:t>Критерий несоответствия возрастным нормам социализации</a:t>
          </a:r>
          <a:endParaRPr lang="ru-RU" sz="2000" dirty="0"/>
        </a:p>
      </dgm:t>
    </dgm:pt>
    <dgm:pt modelId="{E4D615CA-2C6F-4976-9448-5FB5FB02425D}" type="parTrans" cxnId="{566A3213-EFD6-41D8-91F3-F21FEC44A88A}">
      <dgm:prSet/>
      <dgm:spPr/>
      <dgm:t>
        <a:bodyPr/>
        <a:lstStyle/>
        <a:p>
          <a:endParaRPr lang="ru-RU"/>
        </a:p>
      </dgm:t>
    </dgm:pt>
    <dgm:pt modelId="{8E29C280-6211-4E5A-8942-4C0B616CA3D6}" type="sibTrans" cxnId="{566A3213-EFD6-41D8-91F3-F21FEC44A88A}">
      <dgm:prSet/>
      <dgm:spPr/>
      <dgm:t>
        <a:bodyPr/>
        <a:lstStyle/>
        <a:p>
          <a:endParaRPr lang="ru-RU"/>
        </a:p>
      </dgm:t>
    </dgm:pt>
    <dgm:pt modelId="{7F9D0EFC-12D7-4E0E-8634-B81E5652B76D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000" b="1" dirty="0" smtClean="0"/>
            <a:t>Критерий деструкции личности и группы</a:t>
          </a:r>
          <a:endParaRPr lang="ru-RU" sz="2000" dirty="0"/>
        </a:p>
      </dgm:t>
    </dgm:pt>
    <dgm:pt modelId="{0BD83A02-2844-4BC7-ACC8-7EA9975D7BDC}" type="parTrans" cxnId="{4B0F3EB7-E204-42F4-B8F4-2DB8877186E5}">
      <dgm:prSet/>
      <dgm:spPr/>
      <dgm:t>
        <a:bodyPr/>
        <a:lstStyle/>
        <a:p>
          <a:endParaRPr lang="ru-RU"/>
        </a:p>
      </dgm:t>
    </dgm:pt>
    <dgm:pt modelId="{0D931BE6-8ABF-4631-9378-4F52FFD2671C}" type="sibTrans" cxnId="{4B0F3EB7-E204-42F4-B8F4-2DB8877186E5}">
      <dgm:prSet/>
      <dgm:spPr/>
      <dgm:t>
        <a:bodyPr/>
        <a:lstStyle/>
        <a:p>
          <a:endParaRPr lang="ru-RU"/>
        </a:p>
      </dgm:t>
    </dgm:pt>
    <dgm:pt modelId="{6B2CE7F7-392A-465D-993E-B097AC48A4B5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000" b="1" dirty="0" smtClean="0"/>
            <a:t>Критерий отклонения «-» от нормы</a:t>
          </a:r>
          <a:endParaRPr lang="ru-RU" sz="2000" dirty="0"/>
        </a:p>
      </dgm:t>
    </dgm:pt>
    <dgm:pt modelId="{25D65B3D-1B1D-4A88-9044-73C1535CE796}" type="sibTrans" cxnId="{E732DE69-3876-43D5-8C46-6195C823B428}">
      <dgm:prSet/>
      <dgm:spPr/>
      <dgm:t>
        <a:bodyPr/>
        <a:lstStyle/>
        <a:p>
          <a:endParaRPr lang="ru-RU"/>
        </a:p>
      </dgm:t>
    </dgm:pt>
    <dgm:pt modelId="{F755FB14-E315-423F-9C9B-C463777D6C88}" type="parTrans" cxnId="{E732DE69-3876-43D5-8C46-6195C823B428}">
      <dgm:prSet/>
      <dgm:spPr/>
      <dgm:t>
        <a:bodyPr/>
        <a:lstStyle/>
        <a:p>
          <a:endParaRPr lang="ru-RU"/>
        </a:p>
      </dgm:t>
    </dgm:pt>
    <dgm:pt modelId="{7C3880BD-FFA4-490F-A485-BFD81968E9C2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000" b="1" dirty="0" smtClean="0"/>
            <a:t>Критерий противоречия этнокультурным нормам</a:t>
          </a:r>
          <a:endParaRPr lang="ru-RU" sz="2000" dirty="0"/>
        </a:p>
      </dgm:t>
    </dgm:pt>
    <dgm:pt modelId="{DE05F456-10A2-4946-AF00-44AEE6DFE7B5}" type="sibTrans" cxnId="{1DCF7D8F-4398-4BB9-9A59-E55C77288E85}">
      <dgm:prSet/>
      <dgm:spPr/>
      <dgm:t>
        <a:bodyPr/>
        <a:lstStyle/>
        <a:p>
          <a:endParaRPr lang="ru-RU"/>
        </a:p>
      </dgm:t>
    </dgm:pt>
    <dgm:pt modelId="{3ED435CE-678B-4FCB-8C9A-A74F62803B47}" type="parTrans" cxnId="{1DCF7D8F-4398-4BB9-9A59-E55C77288E85}">
      <dgm:prSet/>
      <dgm:spPr/>
      <dgm:t>
        <a:bodyPr/>
        <a:lstStyle/>
        <a:p>
          <a:endParaRPr lang="ru-RU"/>
        </a:p>
      </dgm:t>
    </dgm:pt>
    <dgm:pt modelId="{9377E2D6-15EF-4477-B64A-2C27C4127F5A}" type="pres">
      <dgm:prSet presAssocID="{216ED24B-15E9-47E7-8DB3-98BBBDAF243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17A418-1D21-4EAB-9437-F1C257606A92}" type="pres">
      <dgm:prSet presAssocID="{6B2CE7F7-392A-465D-993E-B097AC48A4B5}" presName="circle1" presStyleLbl="node1" presStyleIdx="0" presStyleCnt="6"/>
      <dgm:spPr/>
    </dgm:pt>
    <dgm:pt modelId="{E6C2A1BF-EBC0-4325-B28E-90023E659F67}" type="pres">
      <dgm:prSet presAssocID="{6B2CE7F7-392A-465D-993E-B097AC48A4B5}" presName="space" presStyleCnt="0"/>
      <dgm:spPr/>
    </dgm:pt>
    <dgm:pt modelId="{A97CFC0E-FC57-477C-8EBF-0E02D2352033}" type="pres">
      <dgm:prSet presAssocID="{6B2CE7F7-392A-465D-993E-B097AC48A4B5}" presName="rect1" presStyleLbl="alignAcc1" presStyleIdx="0" presStyleCnt="6" custLinFactNeighborX="-459" custLinFactNeighborY="954"/>
      <dgm:spPr/>
      <dgm:t>
        <a:bodyPr/>
        <a:lstStyle/>
        <a:p>
          <a:endParaRPr lang="ru-RU"/>
        </a:p>
      </dgm:t>
    </dgm:pt>
    <dgm:pt modelId="{025BE727-A2C2-4E07-A706-B5470FE0597E}" type="pres">
      <dgm:prSet presAssocID="{2F36C014-3B8A-4B55-A23D-724B49462447}" presName="vertSpace2" presStyleLbl="node1" presStyleIdx="0" presStyleCnt="6"/>
      <dgm:spPr/>
    </dgm:pt>
    <dgm:pt modelId="{D3CF95DE-BBE2-4C45-8F0F-6EC2D1FC226F}" type="pres">
      <dgm:prSet presAssocID="{2F36C014-3B8A-4B55-A23D-724B49462447}" presName="circle2" presStyleLbl="node1" presStyleIdx="1" presStyleCnt="6"/>
      <dgm:spPr/>
    </dgm:pt>
    <dgm:pt modelId="{6A4EE684-DE9E-47E1-8444-B9580756A33B}" type="pres">
      <dgm:prSet presAssocID="{2F36C014-3B8A-4B55-A23D-724B49462447}" presName="rect2" presStyleLbl="alignAcc1" presStyleIdx="1" presStyleCnt="6"/>
      <dgm:spPr/>
      <dgm:t>
        <a:bodyPr/>
        <a:lstStyle/>
        <a:p>
          <a:endParaRPr lang="ru-RU"/>
        </a:p>
      </dgm:t>
    </dgm:pt>
    <dgm:pt modelId="{241AAAA2-35A5-4F6F-A8FA-54D63457B344}" type="pres">
      <dgm:prSet presAssocID="{7C3880BD-FFA4-490F-A485-BFD81968E9C2}" presName="vertSpace3" presStyleLbl="node1" presStyleIdx="1" presStyleCnt="6"/>
      <dgm:spPr/>
    </dgm:pt>
    <dgm:pt modelId="{887BC6A8-FB1A-4AB8-B764-4B44723681B4}" type="pres">
      <dgm:prSet presAssocID="{7C3880BD-FFA4-490F-A485-BFD81968E9C2}" presName="circle3" presStyleLbl="node1" presStyleIdx="2" presStyleCnt="6"/>
      <dgm:spPr/>
    </dgm:pt>
    <dgm:pt modelId="{FDABBB80-E05B-449F-90CE-8CF86836FB1B}" type="pres">
      <dgm:prSet presAssocID="{7C3880BD-FFA4-490F-A485-BFD81968E9C2}" presName="rect3" presStyleLbl="alignAcc1" presStyleIdx="2" presStyleCnt="6" custScaleY="102365"/>
      <dgm:spPr/>
      <dgm:t>
        <a:bodyPr/>
        <a:lstStyle/>
        <a:p>
          <a:endParaRPr lang="ru-RU"/>
        </a:p>
      </dgm:t>
    </dgm:pt>
    <dgm:pt modelId="{7DE30BD9-6703-4DD0-B288-BF1C5E820C31}" type="pres">
      <dgm:prSet presAssocID="{052AA5C7-890A-426E-B34A-91BEC9606DA0}" presName="vertSpace4" presStyleLbl="node1" presStyleIdx="2" presStyleCnt="6"/>
      <dgm:spPr/>
    </dgm:pt>
    <dgm:pt modelId="{E9D853F5-8F6D-45BA-BC1C-8AC549F82370}" type="pres">
      <dgm:prSet presAssocID="{052AA5C7-890A-426E-B34A-91BEC9606DA0}" presName="circle4" presStyleLbl="node1" presStyleIdx="3" presStyleCnt="6"/>
      <dgm:spPr/>
    </dgm:pt>
    <dgm:pt modelId="{74F34BA1-5B16-43EA-ABF7-0D29038393A7}" type="pres">
      <dgm:prSet presAssocID="{052AA5C7-890A-426E-B34A-91BEC9606DA0}" presName="rect4" presStyleLbl="alignAcc1" presStyleIdx="3" presStyleCnt="6"/>
      <dgm:spPr/>
      <dgm:t>
        <a:bodyPr/>
        <a:lstStyle/>
        <a:p>
          <a:endParaRPr lang="ru-RU"/>
        </a:p>
      </dgm:t>
    </dgm:pt>
    <dgm:pt modelId="{DEAAF7A3-0DBC-40E4-9B83-6F4E8584A96B}" type="pres">
      <dgm:prSet presAssocID="{47A545F8-B7F8-46BC-A319-5C0E490EE2EC}" presName="vertSpace5" presStyleLbl="node1" presStyleIdx="3" presStyleCnt="6"/>
      <dgm:spPr/>
    </dgm:pt>
    <dgm:pt modelId="{2659CF7D-4C8E-414A-8AAB-14271DE35449}" type="pres">
      <dgm:prSet presAssocID="{47A545F8-B7F8-46BC-A319-5C0E490EE2EC}" presName="circle5" presStyleLbl="node1" presStyleIdx="4" presStyleCnt="6"/>
      <dgm:spPr/>
    </dgm:pt>
    <dgm:pt modelId="{90B97639-C14E-4E1B-A460-17BACEC0A443}" type="pres">
      <dgm:prSet presAssocID="{47A545F8-B7F8-46BC-A319-5C0E490EE2EC}" presName="rect5" presStyleLbl="alignAcc1" presStyleIdx="4" presStyleCnt="6" custScaleY="87484"/>
      <dgm:spPr/>
      <dgm:t>
        <a:bodyPr/>
        <a:lstStyle/>
        <a:p>
          <a:endParaRPr lang="ru-RU"/>
        </a:p>
      </dgm:t>
    </dgm:pt>
    <dgm:pt modelId="{D7FE11F3-3390-4EDB-95DD-9152ECCB1074}" type="pres">
      <dgm:prSet presAssocID="{7F9D0EFC-12D7-4E0E-8634-B81E5652B76D}" presName="vertSpace6" presStyleLbl="node1" presStyleIdx="4" presStyleCnt="6"/>
      <dgm:spPr/>
    </dgm:pt>
    <dgm:pt modelId="{C69CCF3C-C85C-472F-BA87-C5290CBDE46A}" type="pres">
      <dgm:prSet presAssocID="{7F9D0EFC-12D7-4E0E-8634-B81E5652B76D}" presName="circle6" presStyleLbl="node1" presStyleIdx="5" presStyleCnt="6"/>
      <dgm:spPr/>
    </dgm:pt>
    <dgm:pt modelId="{D3B38809-EC98-4504-AE42-706F496292CA}" type="pres">
      <dgm:prSet presAssocID="{7F9D0EFC-12D7-4E0E-8634-B81E5652B76D}" presName="rect6" presStyleLbl="alignAcc1" presStyleIdx="5" presStyleCnt="6" custScaleY="97762" custLinFactY="35012" custLinFactNeighborX="-1706" custLinFactNeighborY="100000"/>
      <dgm:spPr/>
      <dgm:t>
        <a:bodyPr/>
        <a:lstStyle/>
        <a:p>
          <a:endParaRPr lang="ru-RU"/>
        </a:p>
      </dgm:t>
    </dgm:pt>
    <dgm:pt modelId="{C8A7577C-6F51-42FF-B2F8-3A6D4A10BFB3}" type="pres">
      <dgm:prSet presAssocID="{6B2CE7F7-392A-465D-993E-B097AC48A4B5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230CB2-3ADE-4E7D-90E4-992BC891F016}" type="pres">
      <dgm:prSet presAssocID="{2F36C014-3B8A-4B55-A23D-724B49462447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407967-58AE-4F94-B9E0-3942D6F057A2}" type="pres">
      <dgm:prSet presAssocID="{7C3880BD-FFA4-490F-A485-BFD81968E9C2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5E0614-7A00-4636-BBD9-2E1AD45758D0}" type="pres">
      <dgm:prSet presAssocID="{052AA5C7-890A-426E-B34A-91BEC9606DA0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F6C871-165E-4023-AF70-A91AB286D6BB}" type="pres">
      <dgm:prSet presAssocID="{47A545F8-B7F8-46BC-A319-5C0E490EE2EC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89EEC5-D088-4B89-8959-8AE2D8016F99}" type="pres">
      <dgm:prSet presAssocID="{7F9D0EFC-12D7-4E0E-8634-B81E5652B76D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2C8056-55CA-49E4-B8A2-27F3179FDABE}" type="presOf" srcId="{7F9D0EFC-12D7-4E0E-8634-B81E5652B76D}" destId="{8F89EEC5-D088-4B89-8959-8AE2D8016F99}" srcOrd="1" destOrd="0" presId="urn:microsoft.com/office/officeart/2005/8/layout/target3"/>
    <dgm:cxn modelId="{D4BC690A-C35A-4621-AA46-BD6ABC89FBDA}" type="presOf" srcId="{7C3880BD-FFA4-490F-A485-BFD81968E9C2}" destId="{FDABBB80-E05B-449F-90CE-8CF86836FB1B}" srcOrd="0" destOrd="0" presId="urn:microsoft.com/office/officeart/2005/8/layout/target3"/>
    <dgm:cxn modelId="{B7CA2E4B-754C-4560-A4A5-73275967ED9E}" type="presOf" srcId="{47A545F8-B7F8-46BC-A319-5C0E490EE2EC}" destId="{90B97639-C14E-4E1B-A460-17BACEC0A443}" srcOrd="0" destOrd="0" presId="urn:microsoft.com/office/officeart/2005/8/layout/target3"/>
    <dgm:cxn modelId="{1DCF7D8F-4398-4BB9-9A59-E55C77288E85}" srcId="{216ED24B-15E9-47E7-8DB3-98BBBDAF243F}" destId="{7C3880BD-FFA4-490F-A485-BFD81968E9C2}" srcOrd="2" destOrd="0" parTransId="{3ED435CE-678B-4FCB-8C9A-A74F62803B47}" sibTransId="{DE05F456-10A2-4946-AF00-44AEE6DFE7B5}"/>
    <dgm:cxn modelId="{14ADCED5-3DDF-43AB-B120-790A9D2027AB}" type="presOf" srcId="{7F9D0EFC-12D7-4E0E-8634-B81E5652B76D}" destId="{D3B38809-EC98-4504-AE42-706F496292CA}" srcOrd="0" destOrd="0" presId="urn:microsoft.com/office/officeart/2005/8/layout/target3"/>
    <dgm:cxn modelId="{DF851B0D-5A99-46C8-A05E-16E3C0FA822F}" srcId="{216ED24B-15E9-47E7-8DB3-98BBBDAF243F}" destId="{2F36C014-3B8A-4B55-A23D-724B49462447}" srcOrd="1" destOrd="0" parTransId="{FB48D60E-1707-4611-93D5-0EEF3D6F6395}" sibTransId="{1D4CFD85-5234-446D-B56B-5EE9F89D3D6E}"/>
    <dgm:cxn modelId="{7B05DF71-B5F2-45D4-9B66-CFE23F0F7AF9}" type="presOf" srcId="{7C3880BD-FFA4-490F-A485-BFD81968E9C2}" destId="{3F407967-58AE-4F94-B9E0-3942D6F057A2}" srcOrd="1" destOrd="0" presId="urn:microsoft.com/office/officeart/2005/8/layout/target3"/>
    <dgm:cxn modelId="{4B0F3EB7-E204-42F4-B8F4-2DB8877186E5}" srcId="{216ED24B-15E9-47E7-8DB3-98BBBDAF243F}" destId="{7F9D0EFC-12D7-4E0E-8634-B81E5652B76D}" srcOrd="5" destOrd="0" parTransId="{0BD83A02-2844-4BC7-ACC8-7EA9975D7BDC}" sibTransId="{0D931BE6-8ABF-4631-9378-4F52FFD2671C}"/>
    <dgm:cxn modelId="{4824CC9D-FD70-466E-BA07-7BAEFDD4EA3D}" type="presOf" srcId="{052AA5C7-890A-426E-B34A-91BEC9606DA0}" destId="{74F34BA1-5B16-43EA-ABF7-0D29038393A7}" srcOrd="0" destOrd="0" presId="urn:microsoft.com/office/officeart/2005/8/layout/target3"/>
    <dgm:cxn modelId="{1A9A767F-EDDC-4745-BD77-B07B62DBC08A}" type="presOf" srcId="{2F36C014-3B8A-4B55-A23D-724B49462447}" destId="{C2230CB2-3ADE-4E7D-90E4-992BC891F016}" srcOrd="1" destOrd="0" presId="urn:microsoft.com/office/officeart/2005/8/layout/target3"/>
    <dgm:cxn modelId="{567011EE-A96E-4FA3-ABFB-655A64961E15}" type="presOf" srcId="{6B2CE7F7-392A-465D-993E-B097AC48A4B5}" destId="{A97CFC0E-FC57-477C-8EBF-0E02D2352033}" srcOrd="0" destOrd="0" presId="urn:microsoft.com/office/officeart/2005/8/layout/target3"/>
    <dgm:cxn modelId="{B4DC2389-5F19-4218-B84B-4AA1663B9AE1}" srcId="{216ED24B-15E9-47E7-8DB3-98BBBDAF243F}" destId="{052AA5C7-890A-426E-B34A-91BEC9606DA0}" srcOrd="3" destOrd="0" parTransId="{6A7B5204-6BCD-483F-8445-18BF7AEAC232}" sibTransId="{B8551CB4-A514-40A8-852A-6118A9B7B915}"/>
    <dgm:cxn modelId="{8AB93333-4FDB-47E7-9708-F1B9E0F5A465}" type="presOf" srcId="{47A545F8-B7F8-46BC-A319-5C0E490EE2EC}" destId="{EEF6C871-165E-4023-AF70-A91AB286D6BB}" srcOrd="1" destOrd="0" presId="urn:microsoft.com/office/officeart/2005/8/layout/target3"/>
    <dgm:cxn modelId="{E8946F30-A50E-41B5-B88E-080F74A0AAC2}" type="presOf" srcId="{2F36C014-3B8A-4B55-A23D-724B49462447}" destId="{6A4EE684-DE9E-47E1-8444-B9580756A33B}" srcOrd="0" destOrd="0" presId="urn:microsoft.com/office/officeart/2005/8/layout/target3"/>
    <dgm:cxn modelId="{566A3213-EFD6-41D8-91F3-F21FEC44A88A}" srcId="{216ED24B-15E9-47E7-8DB3-98BBBDAF243F}" destId="{47A545F8-B7F8-46BC-A319-5C0E490EE2EC}" srcOrd="4" destOrd="0" parTransId="{E4D615CA-2C6F-4976-9448-5FB5FB02425D}" sibTransId="{8E29C280-6211-4E5A-8942-4C0B616CA3D6}"/>
    <dgm:cxn modelId="{11FCB375-8AFA-47FE-9D8A-F0D180D4810E}" type="presOf" srcId="{6B2CE7F7-392A-465D-993E-B097AC48A4B5}" destId="{C8A7577C-6F51-42FF-B2F8-3A6D4A10BFB3}" srcOrd="1" destOrd="0" presId="urn:microsoft.com/office/officeart/2005/8/layout/target3"/>
    <dgm:cxn modelId="{E732DE69-3876-43D5-8C46-6195C823B428}" srcId="{216ED24B-15E9-47E7-8DB3-98BBBDAF243F}" destId="{6B2CE7F7-392A-465D-993E-B097AC48A4B5}" srcOrd="0" destOrd="0" parTransId="{F755FB14-E315-423F-9C9B-C463777D6C88}" sibTransId="{25D65B3D-1B1D-4A88-9044-73C1535CE796}"/>
    <dgm:cxn modelId="{3A097690-F7E1-4394-B027-141F728192D3}" type="presOf" srcId="{052AA5C7-890A-426E-B34A-91BEC9606DA0}" destId="{205E0614-7A00-4636-BBD9-2E1AD45758D0}" srcOrd="1" destOrd="0" presId="urn:microsoft.com/office/officeart/2005/8/layout/target3"/>
    <dgm:cxn modelId="{85FA80D1-010A-4057-AA88-9FB944F05C9F}" type="presOf" srcId="{216ED24B-15E9-47E7-8DB3-98BBBDAF243F}" destId="{9377E2D6-15EF-4477-B64A-2C27C4127F5A}" srcOrd="0" destOrd="0" presId="urn:microsoft.com/office/officeart/2005/8/layout/target3"/>
    <dgm:cxn modelId="{4FDF060E-7D89-4B79-8517-67A5201E4C0F}" type="presParOf" srcId="{9377E2D6-15EF-4477-B64A-2C27C4127F5A}" destId="{9A17A418-1D21-4EAB-9437-F1C257606A92}" srcOrd="0" destOrd="0" presId="urn:microsoft.com/office/officeart/2005/8/layout/target3"/>
    <dgm:cxn modelId="{15196B72-62E1-4C9F-81A4-B6EBBCBAB3A8}" type="presParOf" srcId="{9377E2D6-15EF-4477-B64A-2C27C4127F5A}" destId="{E6C2A1BF-EBC0-4325-B28E-90023E659F67}" srcOrd="1" destOrd="0" presId="urn:microsoft.com/office/officeart/2005/8/layout/target3"/>
    <dgm:cxn modelId="{479041C4-9648-442D-AC32-C9745F0741D4}" type="presParOf" srcId="{9377E2D6-15EF-4477-B64A-2C27C4127F5A}" destId="{A97CFC0E-FC57-477C-8EBF-0E02D2352033}" srcOrd="2" destOrd="0" presId="urn:microsoft.com/office/officeart/2005/8/layout/target3"/>
    <dgm:cxn modelId="{5FDD5452-7C37-472F-A0C8-09A3D12FA94D}" type="presParOf" srcId="{9377E2D6-15EF-4477-B64A-2C27C4127F5A}" destId="{025BE727-A2C2-4E07-A706-B5470FE0597E}" srcOrd="3" destOrd="0" presId="urn:microsoft.com/office/officeart/2005/8/layout/target3"/>
    <dgm:cxn modelId="{B70C99F6-490B-4B85-A760-0CD7FAE56DC6}" type="presParOf" srcId="{9377E2D6-15EF-4477-B64A-2C27C4127F5A}" destId="{D3CF95DE-BBE2-4C45-8F0F-6EC2D1FC226F}" srcOrd="4" destOrd="0" presId="urn:microsoft.com/office/officeart/2005/8/layout/target3"/>
    <dgm:cxn modelId="{4690F0A9-02ED-4BB3-962C-99A0B39C1CFA}" type="presParOf" srcId="{9377E2D6-15EF-4477-B64A-2C27C4127F5A}" destId="{6A4EE684-DE9E-47E1-8444-B9580756A33B}" srcOrd="5" destOrd="0" presId="urn:microsoft.com/office/officeart/2005/8/layout/target3"/>
    <dgm:cxn modelId="{C16CD57F-BA47-4628-AD7D-6279EE7FB85C}" type="presParOf" srcId="{9377E2D6-15EF-4477-B64A-2C27C4127F5A}" destId="{241AAAA2-35A5-4F6F-A8FA-54D63457B344}" srcOrd="6" destOrd="0" presId="urn:microsoft.com/office/officeart/2005/8/layout/target3"/>
    <dgm:cxn modelId="{EB41F327-90F2-4189-9194-004E92AC6CDA}" type="presParOf" srcId="{9377E2D6-15EF-4477-B64A-2C27C4127F5A}" destId="{887BC6A8-FB1A-4AB8-B764-4B44723681B4}" srcOrd="7" destOrd="0" presId="urn:microsoft.com/office/officeart/2005/8/layout/target3"/>
    <dgm:cxn modelId="{49124469-9009-4BB1-806D-A034BDBD4570}" type="presParOf" srcId="{9377E2D6-15EF-4477-B64A-2C27C4127F5A}" destId="{FDABBB80-E05B-449F-90CE-8CF86836FB1B}" srcOrd="8" destOrd="0" presId="urn:microsoft.com/office/officeart/2005/8/layout/target3"/>
    <dgm:cxn modelId="{26C84CC8-C617-441D-9D6C-57FCCBCA93B4}" type="presParOf" srcId="{9377E2D6-15EF-4477-B64A-2C27C4127F5A}" destId="{7DE30BD9-6703-4DD0-B288-BF1C5E820C31}" srcOrd="9" destOrd="0" presId="urn:microsoft.com/office/officeart/2005/8/layout/target3"/>
    <dgm:cxn modelId="{44A2E131-A0D4-434A-A3FC-C717C272C352}" type="presParOf" srcId="{9377E2D6-15EF-4477-B64A-2C27C4127F5A}" destId="{E9D853F5-8F6D-45BA-BC1C-8AC549F82370}" srcOrd="10" destOrd="0" presId="urn:microsoft.com/office/officeart/2005/8/layout/target3"/>
    <dgm:cxn modelId="{E58273EE-64E3-4BA0-9B29-B6FC8F540405}" type="presParOf" srcId="{9377E2D6-15EF-4477-B64A-2C27C4127F5A}" destId="{74F34BA1-5B16-43EA-ABF7-0D29038393A7}" srcOrd="11" destOrd="0" presId="urn:microsoft.com/office/officeart/2005/8/layout/target3"/>
    <dgm:cxn modelId="{15BD13C2-3ECC-47A5-81FE-F3917B2700D2}" type="presParOf" srcId="{9377E2D6-15EF-4477-B64A-2C27C4127F5A}" destId="{DEAAF7A3-0DBC-40E4-9B83-6F4E8584A96B}" srcOrd="12" destOrd="0" presId="urn:microsoft.com/office/officeart/2005/8/layout/target3"/>
    <dgm:cxn modelId="{860CAE29-0493-4CFA-93B4-74ECD692F68E}" type="presParOf" srcId="{9377E2D6-15EF-4477-B64A-2C27C4127F5A}" destId="{2659CF7D-4C8E-414A-8AAB-14271DE35449}" srcOrd="13" destOrd="0" presId="urn:microsoft.com/office/officeart/2005/8/layout/target3"/>
    <dgm:cxn modelId="{B4F17F0D-20E5-4F3F-B028-811D023686F8}" type="presParOf" srcId="{9377E2D6-15EF-4477-B64A-2C27C4127F5A}" destId="{90B97639-C14E-4E1B-A460-17BACEC0A443}" srcOrd="14" destOrd="0" presId="urn:microsoft.com/office/officeart/2005/8/layout/target3"/>
    <dgm:cxn modelId="{3390928D-4851-47C3-AD01-C4805B0C3122}" type="presParOf" srcId="{9377E2D6-15EF-4477-B64A-2C27C4127F5A}" destId="{D7FE11F3-3390-4EDB-95DD-9152ECCB1074}" srcOrd="15" destOrd="0" presId="urn:microsoft.com/office/officeart/2005/8/layout/target3"/>
    <dgm:cxn modelId="{6C2199B8-ED45-49DA-8DD4-88100778CCEF}" type="presParOf" srcId="{9377E2D6-15EF-4477-B64A-2C27C4127F5A}" destId="{C69CCF3C-C85C-472F-BA87-C5290CBDE46A}" srcOrd="16" destOrd="0" presId="urn:microsoft.com/office/officeart/2005/8/layout/target3"/>
    <dgm:cxn modelId="{48C970DF-E6EB-4BE7-947B-126D84D9398A}" type="presParOf" srcId="{9377E2D6-15EF-4477-B64A-2C27C4127F5A}" destId="{D3B38809-EC98-4504-AE42-706F496292CA}" srcOrd="17" destOrd="0" presId="urn:microsoft.com/office/officeart/2005/8/layout/target3"/>
    <dgm:cxn modelId="{0733F824-5FCF-4A50-9FF9-3E3DC83C1D04}" type="presParOf" srcId="{9377E2D6-15EF-4477-B64A-2C27C4127F5A}" destId="{C8A7577C-6F51-42FF-B2F8-3A6D4A10BFB3}" srcOrd="18" destOrd="0" presId="urn:microsoft.com/office/officeart/2005/8/layout/target3"/>
    <dgm:cxn modelId="{8D543045-3EAD-4A9C-B7AD-550285CFC4EA}" type="presParOf" srcId="{9377E2D6-15EF-4477-B64A-2C27C4127F5A}" destId="{C2230CB2-3ADE-4E7D-90E4-992BC891F016}" srcOrd="19" destOrd="0" presId="urn:microsoft.com/office/officeart/2005/8/layout/target3"/>
    <dgm:cxn modelId="{8A5042F7-060C-494E-90B5-64CE53B9A632}" type="presParOf" srcId="{9377E2D6-15EF-4477-B64A-2C27C4127F5A}" destId="{3F407967-58AE-4F94-B9E0-3942D6F057A2}" srcOrd="20" destOrd="0" presId="urn:microsoft.com/office/officeart/2005/8/layout/target3"/>
    <dgm:cxn modelId="{7ECF59FE-2E85-4FDD-820B-33474FC90C65}" type="presParOf" srcId="{9377E2D6-15EF-4477-B64A-2C27C4127F5A}" destId="{205E0614-7A00-4636-BBD9-2E1AD45758D0}" srcOrd="21" destOrd="0" presId="urn:microsoft.com/office/officeart/2005/8/layout/target3"/>
    <dgm:cxn modelId="{3CDC1E78-E342-4B37-B436-087FBA54D2A3}" type="presParOf" srcId="{9377E2D6-15EF-4477-B64A-2C27C4127F5A}" destId="{EEF6C871-165E-4023-AF70-A91AB286D6BB}" srcOrd="22" destOrd="0" presId="urn:microsoft.com/office/officeart/2005/8/layout/target3"/>
    <dgm:cxn modelId="{D5C6E80B-8EEF-44D1-8C9B-E3B1AC899DAB}" type="presParOf" srcId="{9377E2D6-15EF-4477-B64A-2C27C4127F5A}" destId="{8F89EEC5-D088-4B89-8959-8AE2D8016F99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EF62E83-DE94-442E-BB5C-C744E71AF426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8F029C-CAE5-43A5-8B9E-803CFA2F3BB0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000" b="1" dirty="0" smtClean="0">
              <a:solidFill>
                <a:schemeClr val="tx1"/>
              </a:solidFill>
            </a:rPr>
            <a:t>налаживание межличностного общения между подростком и взрослыми, подростком и сверстниками, восстановление коммуникативных связей детей;</a:t>
          </a:r>
          <a:endParaRPr lang="ru-RU" sz="2000" b="1" dirty="0">
            <a:solidFill>
              <a:schemeClr val="tx1"/>
            </a:solidFill>
          </a:endParaRPr>
        </a:p>
      </dgm:t>
    </dgm:pt>
    <dgm:pt modelId="{8DE30F99-B5E1-4AAB-BF3D-E95A3E6F902E}" type="parTrans" cxnId="{E53D7D98-01BA-40A0-AAF7-636C3F77B8D2}">
      <dgm:prSet/>
      <dgm:spPr/>
      <dgm:t>
        <a:bodyPr/>
        <a:lstStyle/>
        <a:p>
          <a:endParaRPr lang="ru-RU"/>
        </a:p>
      </dgm:t>
    </dgm:pt>
    <dgm:pt modelId="{D84BAE2E-89CF-4B03-9AD7-5E89E2EC0485}" type="sibTrans" cxnId="{E53D7D98-01BA-40A0-AAF7-636C3F77B8D2}">
      <dgm:prSet/>
      <dgm:spPr/>
      <dgm:t>
        <a:bodyPr/>
        <a:lstStyle/>
        <a:p>
          <a:endParaRPr lang="ru-RU"/>
        </a:p>
      </dgm:t>
    </dgm:pt>
    <dgm:pt modelId="{75751495-6EBF-4DED-93F4-E54AB12387B4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000" b="1" dirty="0" smtClean="0">
              <a:solidFill>
                <a:schemeClr val="tx1"/>
              </a:solidFill>
            </a:rPr>
            <a:t>повышение уровня социальной нормативности детей;</a:t>
          </a:r>
          <a:endParaRPr lang="ru-RU" sz="2000" b="1" dirty="0">
            <a:solidFill>
              <a:schemeClr val="tx1"/>
            </a:solidFill>
          </a:endParaRPr>
        </a:p>
      </dgm:t>
    </dgm:pt>
    <dgm:pt modelId="{7C3A5E48-5682-41B8-988A-0CE40F4594D2}" type="parTrans" cxnId="{B59CED30-918B-4A96-B8DF-27D2C19BA33B}">
      <dgm:prSet/>
      <dgm:spPr/>
      <dgm:t>
        <a:bodyPr/>
        <a:lstStyle/>
        <a:p>
          <a:endParaRPr lang="ru-RU"/>
        </a:p>
      </dgm:t>
    </dgm:pt>
    <dgm:pt modelId="{3950888E-010B-42E8-A51D-FFBF1D82D363}" type="sibTrans" cxnId="{B59CED30-918B-4A96-B8DF-27D2C19BA33B}">
      <dgm:prSet/>
      <dgm:spPr/>
      <dgm:t>
        <a:bodyPr/>
        <a:lstStyle/>
        <a:p>
          <a:endParaRPr lang="ru-RU"/>
        </a:p>
      </dgm:t>
    </dgm:pt>
    <dgm:pt modelId="{6AC56916-1D5B-4C6D-802C-A6EEB132DF16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000" b="1" dirty="0" smtClean="0">
              <a:solidFill>
                <a:schemeClr val="tx1"/>
              </a:solidFill>
            </a:rPr>
            <a:t>оказание помощи подросткам в познании самих себя, повышение своей самооценки;</a:t>
          </a:r>
          <a:endParaRPr lang="ru-RU" sz="2000" b="1" dirty="0">
            <a:solidFill>
              <a:schemeClr val="tx1"/>
            </a:solidFill>
          </a:endParaRPr>
        </a:p>
      </dgm:t>
    </dgm:pt>
    <dgm:pt modelId="{773D47F2-5435-41E6-BEC2-D9531EC63EF2}" type="parTrans" cxnId="{955D66B2-88D5-4052-B136-FE0602D3A4FA}">
      <dgm:prSet/>
      <dgm:spPr/>
      <dgm:t>
        <a:bodyPr/>
        <a:lstStyle/>
        <a:p>
          <a:endParaRPr lang="ru-RU"/>
        </a:p>
      </dgm:t>
    </dgm:pt>
    <dgm:pt modelId="{C3F2DF3D-7369-447A-8E5A-246D49FF7B39}" type="sibTrans" cxnId="{955D66B2-88D5-4052-B136-FE0602D3A4FA}">
      <dgm:prSet/>
      <dgm:spPr/>
      <dgm:t>
        <a:bodyPr/>
        <a:lstStyle/>
        <a:p>
          <a:endParaRPr lang="ru-RU"/>
        </a:p>
      </dgm:t>
    </dgm:pt>
    <dgm:pt modelId="{4F1B006D-F30F-4842-BF5D-791E11E452F7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000" b="1" dirty="0" smtClean="0">
              <a:solidFill>
                <a:schemeClr val="tx1"/>
              </a:solidFill>
            </a:rPr>
            <a:t>развитие познавательных интересов подростков, их представлений о природной и социальной сфере, расширение кругозора.</a:t>
          </a:r>
          <a:endParaRPr lang="ru-RU" sz="2000" b="1" dirty="0">
            <a:solidFill>
              <a:schemeClr val="tx1"/>
            </a:solidFill>
          </a:endParaRPr>
        </a:p>
      </dgm:t>
    </dgm:pt>
    <dgm:pt modelId="{47C007EE-0E08-4E0C-8079-C036E72AF6A3}" type="parTrans" cxnId="{AC6EB463-AD38-4E0A-8A76-964DEB1C38A8}">
      <dgm:prSet/>
      <dgm:spPr/>
      <dgm:t>
        <a:bodyPr/>
        <a:lstStyle/>
        <a:p>
          <a:endParaRPr lang="ru-RU"/>
        </a:p>
      </dgm:t>
    </dgm:pt>
    <dgm:pt modelId="{F311DF9F-A9C9-4EC8-92D5-187E05B7AFCF}" type="sibTrans" cxnId="{AC6EB463-AD38-4E0A-8A76-964DEB1C38A8}">
      <dgm:prSet/>
      <dgm:spPr/>
      <dgm:t>
        <a:bodyPr/>
        <a:lstStyle/>
        <a:p>
          <a:endParaRPr lang="ru-RU"/>
        </a:p>
      </dgm:t>
    </dgm:pt>
    <dgm:pt modelId="{72E31218-55DC-447E-8537-B4E9B5EC1F1A}">
      <dgm:prSet/>
      <dgm:spPr/>
      <dgm:t>
        <a:bodyPr/>
        <a:lstStyle/>
        <a:p>
          <a:pPr rtl="0"/>
          <a:endParaRPr lang="ru-RU" sz="2000" b="1" dirty="0">
            <a:solidFill>
              <a:schemeClr val="tx1"/>
            </a:solidFill>
          </a:endParaRPr>
        </a:p>
      </dgm:t>
    </dgm:pt>
    <dgm:pt modelId="{794272A9-16D7-44C2-96FC-105CFED76B75}" type="parTrans" cxnId="{2ECCD57B-9F96-4217-848C-1FC949E11FE8}">
      <dgm:prSet/>
      <dgm:spPr/>
      <dgm:t>
        <a:bodyPr/>
        <a:lstStyle/>
        <a:p>
          <a:endParaRPr lang="ru-RU"/>
        </a:p>
      </dgm:t>
    </dgm:pt>
    <dgm:pt modelId="{5DADA192-5F1E-4EE5-A07E-E2BBC5A07836}" type="sibTrans" cxnId="{2ECCD57B-9F96-4217-848C-1FC949E11FE8}">
      <dgm:prSet/>
      <dgm:spPr/>
      <dgm:t>
        <a:bodyPr/>
        <a:lstStyle/>
        <a:p>
          <a:endParaRPr lang="ru-RU"/>
        </a:p>
      </dgm:t>
    </dgm:pt>
    <dgm:pt modelId="{F34F6C29-C5F7-499B-B8F9-78E6B5FEC671}" type="pres">
      <dgm:prSet presAssocID="{CEF62E83-DE94-442E-BB5C-C744E71AF426}" presName="matrix" presStyleCnt="0">
        <dgm:presLayoutVars>
          <dgm:chMax val="1"/>
          <dgm:dir/>
          <dgm:resizeHandles val="exact"/>
        </dgm:presLayoutVars>
      </dgm:prSet>
      <dgm:spPr/>
    </dgm:pt>
    <dgm:pt modelId="{CBB177CD-9A3F-450A-B73E-3DC42A46DF97}" type="pres">
      <dgm:prSet presAssocID="{CEF62E83-DE94-442E-BB5C-C744E71AF426}" presName="diamond" presStyleLbl="bgShp" presStyleIdx="0" presStyleCnt="1" custScaleX="18183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</dgm:pt>
    <dgm:pt modelId="{D824920B-BB55-4170-9A30-F7A35D224827}" type="pres">
      <dgm:prSet presAssocID="{CEF62E83-DE94-442E-BB5C-C744E71AF426}" presName="quad1" presStyleLbl="node1" presStyleIdx="0" presStyleCnt="4" custScaleX="175018" custLinFactNeighborX="-42735" custLinFactNeighborY="1940">
        <dgm:presLayoutVars>
          <dgm:chMax val="0"/>
          <dgm:chPref val="0"/>
          <dgm:bulletEnabled val="1"/>
        </dgm:presLayoutVars>
      </dgm:prSet>
      <dgm:spPr/>
    </dgm:pt>
    <dgm:pt modelId="{52408034-F6D2-49AD-B876-7E0406F44030}" type="pres">
      <dgm:prSet presAssocID="{CEF62E83-DE94-442E-BB5C-C744E71AF426}" presName="quad2" presStyleLbl="node1" presStyleIdx="1" presStyleCnt="4" custScaleX="175018" custLinFactNeighborX="46812" custLinFactNeighborY="1940">
        <dgm:presLayoutVars>
          <dgm:chMax val="0"/>
          <dgm:chPref val="0"/>
          <dgm:bulletEnabled val="1"/>
        </dgm:presLayoutVars>
      </dgm:prSet>
      <dgm:spPr/>
    </dgm:pt>
    <dgm:pt modelId="{7A781F92-493D-4616-A22B-ED30E51C0D5F}" type="pres">
      <dgm:prSet presAssocID="{CEF62E83-DE94-442E-BB5C-C744E71AF426}" presName="quad3" presStyleLbl="node1" presStyleIdx="2" presStyleCnt="4" custScaleX="180014" custLinFactNeighborX="-46023" custLinFactNeighborY="2729">
        <dgm:presLayoutVars>
          <dgm:chMax val="0"/>
          <dgm:chPref val="0"/>
          <dgm:bulletEnabled val="1"/>
        </dgm:presLayoutVars>
      </dgm:prSet>
      <dgm:spPr/>
    </dgm:pt>
    <dgm:pt modelId="{201D1EC2-4C06-4139-93DA-924E3DC731E4}" type="pres">
      <dgm:prSet presAssocID="{CEF62E83-DE94-442E-BB5C-C744E71AF426}" presName="quad4" presStyleLbl="node1" presStyleIdx="3" presStyleCnt="4" custScaleX="177380" custLinFactNeighborX="47993" custLinFactNeighborY="2729">
        <dgm:presLayoutVars>
          <dgm:chMax val="0"/>
          <dgm:chPref val="0"/>
          <dgm:bulletEnabled val="1"/>
        </dgm:presLayoutVars>
      </dgm:prSet>
      <dgm:spPr/>
    </dgm:pt>
  </dgm:ptLst>
  <dgm:cxnLst>
    <dgm:cxn modelId="{C3B157F6-1665-4890-A24D-F2A3940C6957}" type="presOf" srcId="{098F029C-CAE5-43A5-8B9E-803CFA2F3BB0}" destId="{D824920B-BB55-4170-9A30-F7A35D224827}" srcOrd="0" destOrd="0" presId="urn:microsoft.com/office/officeart/2005/8/layout/matrix3"/>
    <dgm:cxn modelId="{882ED262-DF7E-43A0-BB91-48DD1707ADCD}" type="presOf" srcId="{6AC56916-1D5B-4C6D-802C-A6EEB132DF16}" destId="{7A781F92-493D-4616-A22B-ED30E51C0D5F}" srcOrd="0" destOrd="0" presId="urn:microsoft.com/office/officeart/2005/8/layout/matrix3"/>
    <dgm:cxn modelId="{955D66B2-88D5-4052-B136-FE0602D3A4FA}" srcId="{CEF62E83-DE94-442E-BB5C-C744E71AF426}" destId="{6AC56916-1D5B-4C6D-802C-A6EEB132DF16}" srcOrd="2" destOrd="0" parTransId="{773D47F2-5435-41E6-BEC2-D9531EC63EF2}" sibTransId="{C3F2DF3D-7369-447A-8E5A-246D49FF7B39}"/>
    <dgm:cxn modelId="{B59CED30-918B-4A96-B8DF-27D2C19BA33B}" srcId="{CEF62E83-DE94-442E-BB5C-C744E71AF426}" destId="{75751495-6EBF-4DED-93F4-E54AB12387B4}" srcOrd="1" destOrd="0" parTransId="{7C3A5E48-5682-41B8-988A-0CE40F4594D2}" sibTransId="{3950888E-010B-42E8-A51D-FFBF1D82D363}"/>
    <dgm:cxn modelId="{C4958B18-2AA2-4564-BC3B-9678ED565C4A}" type="presOf" srcId="{75751495-6EBF-4DED-93F4-E54AB12387B4}" destId="{52408034-F6D2-49AD-B876-7E0406F44030}" srcOrd="0" destOrd="0" presId="urn:microsoft.com/office/officeart/2005/8/layout/matrix3"/>
    <dgm:cxn modelId="{E53D7D98-01BA-40A0-AAF7-636C3F77B8D2}" srcId="{CEF62E83-DE94-442E-BB5C-C744E71AF426}" destId="{098F029C-CAE5-43A5-8B9E-803CFA2F3BB0}" srcOrd="0" destOrd="0" parTransId="{8DE30F99-B5E1-4AAB-BF3D-E95A3E6F902E}" sibTransId="{D84BAE2E-89CF-4B03-9AD7-5E89E2EC0485}"/>
    <dgm:cxn modelId="{8DEAECF9-DA65-4C9B-A8F0-DA0A037D0CD5}" type="presOf" srcId="{CEF62E83-DE94-442E-BB5C-C744E71AF426}" destId="{F34F6C29-C5F7-499B-B8F9-78E6B5FEC671}" srcOrd="0" destOrd="0" presId="urn:microsoft.com/office/officeart/2005/8/layout/matrix3"/>
    <dgm:cxn modelId="{AC6EB463-AD38-4E0A-8A76-964DEB1C38A8}" srcId="{CEF62E83-DE94-442E-BB5C-C744E71AF426}" destId="{4F1B006D-F30F-4842-BF5D-791E11E452F7}" srcOrd="3" destOrd="0" parTransId="{47C007EE-0E08-4E0C-8079-C036E72AF6A3}" sibTransId="{F311DF9F-A9C9-4EC8-92D5-187E05B7AFCF}"/>
    <dgm:cxn modelId="{6394D5E3-8905-4ABA-A61D-C768F8CFD873}" type="presOf" srcId="{4F1B006D-F30F-4842-BF5D-791E11E452F7}" destId="{201D1EC2-4C06-4139-93DA-924E3DC731E4}" srcOrd="0" destOrd="0" presId="urn:microsoft.com/office/officeart/2005/8/layout/matrix3"/>
    <dgm:cxn modelId="{2ECCD57B-9F96-4217-848C-1FC949E11FE8}" srcId="{CEF62E83-DE94-442E-BB5C-C744E71AF426}" destId="{72E31218-55DC-447E-8537-B4E9B5EC1F1A}" srcOrd="4" destOrd="0" parTransId="{794272A9-16D7-44C2-96FC-105CFED76B75}" sibTransId="{5DADA192-5F1E-4EE5-A07E-E2BBC5A07836}"/>
    <dgm:cxn modelId="{D46C5560-AB01-461E-A8B3-D863E2E0D474}" type="presParOf" srcId="{F34F6C29-C5F7-499B-B8F9-78E6B5FEC671}" destId="{CBB177CD-9A3F-450A-B73E-3DC42A46DF97}" srcOrd="0" destOrd="0" presId="urn:microsoft.com/office/officeart/2005/8/layout/matrix3"/>
    <dgm:cxn modelId="{5A9704F0-D499-4DAD-AF23-50187273A682}" type="presParOf" srcId="{F34F6C29-C5F7-499B-B8F9-78E6B5FEC671}" destId="{D824920B-BB55-4170-9A30-F7A35D224827}" srcOrd="1" destOrd="0" presId="urn:microsoft.com/office/officeart/2005/8/layout/matrix3"/>
    <dgm:cxn modelId="{2A61DD0C-58BD-4CA1-8D76-01EB50B9C235}" type="presParOf" srcId="{F34F6C29-C5F7-499B-B8F9-78E6B5FEC671}" destId="{52408034-F6D2-49AD-B876-7E0406F44030}" srcOrd="2" destOrd="0" presId="urn:microsoft.com/office/officeart/2005/8/layout/matrix3"/>
    <dgm:cxn modelId="{304337C2-1F90-4542-83E9-B6694F64555F}" type="presParOf" srcId="{F34F6C29-C5F7-499B-B8F9-78E6B5FEC671}" destId="{7A781F92-493D-4616-A22B-ED30E51C0D5F}" srcOrd="3" destOrd="0" presId="urn:microsoft.com/office/officeart/2005/8/layout/matrix3"/>
    <dgm:cxn modelId="{C1B2E0FF-C26C-41A3-896B-C5D501C7296A}" type="presParOf" srcId="{F34F6C29-C5F7-499B-B8F9-78E6B5FEC671}" destId="{201D1EC2-4C06-4139-93DA-924E3DC731E4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A8A0E9-6B9B-4ED3-A931-C9B13242E79B}" type="doc">
      <dgm:prSet loTypeId="urn:microsoft.com/office/officeart/2005/8/layout/target3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0AB3B3E-B054-41F5-8D61-222CFF3C46CD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rgbClr val="C00000"/>
              </a:solidFill>
            </a:rPr>
            <a:t>трудновоспитуемые дети, </a:t>
          </a:r>
          <a:r>
            <a:rPr lang="ru-RU" sz="1400" b="1" dirty="0" smtClean="0"/>
            <a:t>которые равнодушно относятся к учебе, периодически нарушают дисциплину, проявляют некоторые отрицательные качества (грубость, лживость, нечестность); </a:t>
          </a:r>
          <a:endParaRPr lang="ru-RU" sz="1400" b="1" dirty="0"/>
        </a:p>
      </dgm:t>
    </dgm:pt>
    <dgm:pt modelId="{81CB2C9A-CEF4-4CEA-ABCA-EE6DCF840ED2}" type="parTrans" cxnId="{45982334-2DB5-4E92-862A-801A0E6F4F4A}">
      <dgm:prSet/>
      <dgm:spPr/>
      <dgm:t>
        <a:bodyPr/>
        <a:lstStyle/>
        <a:p>
          <a:endParaRPr lang="ru-RU"/>
        </a:p>
      </dgm:t>
    </dgm:pt>
    <dgm:pt modelId="{8446DCF9-E27D-47C1-9C68-36C35AF87A33}" type="sibTrans" cxnId="{45982334-2DB5-4E92-862A-801A0E6F4F4A}">
      <dgm:prSet/>
      <dgm:spPr/>
      <dgm:t>
        <a:bodyPr/>
        <a:lstStyle/>
        <a:p>
          <a:endParaRPr lang="ru-RU"/>
        </a:p>
      </dgm:t>
    </dgm:pt>
    <dgm:pt modelId="{4DC14D6C-BE13-4419-99A2-B73EC59B5D1A}">
      <dgm:prSet custT="1"/>
      <dgm:spPr/>
      <dgm:t>
        <a:bodyPr/>
        <a:lstStyle/>
        <a:p>
          <a:pPr rtl="0"/>
          <a:endParaRPr lang="ru-RU" sz="1400" b="1" dirty="0" smtClean="0">
            <a:solidFill>
              <a:srgbClr val="C00000"/>
            </a:solidFill>
          </a:endParaRPr>
        </a:p>
        <a:p>
          <a:pPr rtl="0"/>
          <a:r>
            <a:rPr lang="ru-RU" sz="1400" b="1" dirty="0" smtClean="0">
              <a:solidFill>
                <a:srgbClr val="C00000"/>
              </a:solidFill>
            </a:rPr>
            <a:t>педагогически запущенные подростки</a:t>
          </a:r>
          <a:r>
            <a:rPr lang="ru-RU" sz="1400" b="1" dirty="0" smtClean="0"/>
            <a:t>, систематически нарушающие дисциплину и нормы морали, постоянно проявляющие отрицательные качества личности (грубость, лень, нечестность, жестокость); </a:t>
          </a:r>
          <a:endParaRPr lang="ru-RU" sz="1400" b="1" dirty="0"/>
        </a:p>
      </dgm:t>
    </dgm:pt>
    <dgm:pt modelId="{03EC7273-EE42-4E69-AC6C-90D94761E1CC}" type="parTrans" cxnId="{EF9D05FA-FA8B-42CC-9B21-87BA30EB6F75}">
      <dgm:prSet/>
      <dgm:spPr/>
      <dgm:t>
        <a:bodyPr/>
        <a:lstStyle/>
        <a:p>
          <a:endParaRPr lang="ru-RU"/>
        </a:p>
      </dgm:t>
    </dgm:pt>
    <dgm:pt modelId="{3564884A-2DBF-45BB-A188-097B2F3E6C2E}" type="sibTrans" cxnId="{EF9D05FA-FA8B-42CC-9B21-87BA30EB6F75}">
      <dgm:prSet/>
      <dgm:spPr/>
      <dgm:t>
        <a:bodyPr/>
        <a:lstStyle/>
        <a:p>
          <a:endParaRPr lang="ru-RU"/>
        </a:p>
      </dgm:t>
    </dgm:pt>
    <dgm:pt modelId="{4EDCED05-7549-4F67-82A0-1C8350DEE27F}">
      <dgm:prSet custT="1"/>
      <dgm:spPr/>
      <dgm:t>
        <a:bodyPr/>
        <a:lstStyle/>
        <a:p>
          <a:pPr rtl="0"/>
          <a:endParaRPr lang="ru-RU" sz="1400" b="1" dirty="0" smtClean="0"/>
        </a:p>
        <a:p>
          <a:pPr rtl="0"/>
          <a:r>
            <a:rPr lang="ru-RU" sz="1400" b="1" dirty="0" smtClean="0"/>
            <a:t>п</a:t>
          </a:r>
          <a:r>
            <a:rPr lang="ru-RU" sz="1400" b="1" dirty="0" smtClean="0">
              <a:solidFill>
                <a:srgbClr val="C00000"/>
              </a:solidFill>
            </a:rPr>
            <a:t>одростки-правонарушители</a:t>
          </a:r>
          <a:r>
            <a:rPr lang="ru-RU" sz="1400" b="1" dirty="0" smtClean="0"/>
            <a:t> -трудновоспитуемые, которые совершили правонарушение (мелкое воровство, хулиганство и т.д.), нарушают административные и другие нормы, состоят на учете в инспекции по делам несовершеннолетних; </a:t>
          </a:r>
          <a:endParaRPr lang="ru-RU" sz="1400" b="1" dirty="0"/>
        </a:p>
      </dgm:t>
    </dgm:pt>
    <dgm:pt modelId="{3CEC293F-080D-44B9-91A6-07E19D2F9E0D}" type="parTrans" cxnId="{0EF1FC85-9135-4410-980F-D8591CE3CAEC}">
      <dgm:prSet/>
      <dgm:spPr/>
      <dgm:t>
        <a:bodyPr/>
        <a:lstStyle/>
        <a:p>
          <a:endParaRPr lang="ru-RU"/>
        </a:p>
      </dgm:t>
    </dgm:pt>
    <dgm:pt modelId="{ADEC28C5-64EE-45E1-8E2C-2E87E2FB6149}" type="sibTrans" cxnId="{0EF1FC85-9135-4410-980F-D8591CE3CAEC}">
      <dgm:prSet/>
      <dgm:spPr/>
      <dgm:t>
        <a:bodyPr/>
        <a:lstStyle/>
        <a:p>
          <a:endParaRPr lang="ru-RU"/>
        </a:p>
      </dgm:t>
    </dgm:pt>
    <dgm:pt modelId="{6846EA1E-3E31-4574-96B5-AB15FE1FB8C4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rgbClr val="C00000"/>
              </a:solidFill>
            </a:rPr>
            <a:t>несовершеннолетние преступники </a:t>
          </a:r>
          <a:r>
            <a:rPr lang="ru-RU" sz="1400" b="1" dirty="0" smtClean="0"/>
            <a:t>- подростки, совершившие уголовные преступления, нарушившие правовые нормы и направленные судом в воспитательно-трудовые колонии</a:t>
          </a:r>
          <a:endParaRPr lang="ru-RU" sz="1400" b="1" dirty="0"/>
        </a:p>
      </dgm:t>
    </dgm:pt>
    <dgm:pt modelId="{5CDAF5B0-F6CF-4D38-8B5D-170CA529A4C5}" type="parTrans" cxnId="{D46F942B-9A91-4937-8FAC-721B8F31D1B0}">
      <dgm:prSet/>
      <dgm:spPr/>
      <dgm:t>
        <a:bodyPr/>
        <a:lstStyle/>
        <a:p>
          <a:endParaRPr lang="ru-RU"/>
        </a:p>
      </dgm:t>
    </dgm:pt>
    <dgm:pt modelId="{8DC9F982-66D5-46B2-9CEB-8CD64AEC7908}" type="sibTrans" cxnId="{D46F942B-9A91-4937-8FAC-721B8F31D1B0}">
      <dgm:prSet/>
      <dgm:spPr/>
      <dgm:t>
        <a:bodyPr/>
        <a:lstStyle/>
        <a:p>
          <a:endParaRPr lang="ru-RU"/>
        </a:p>
      </dgm:t>
    </dgm:pt>
    <dgm:pt modelId="{3A1D00D1-A41E-4621-9D8F-CE23C4E43888}" type="pres">
      <dgm:prSet presAssocID="{B1A8A0E9-6B9B-4ED3-A931-C9B13242E79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F437BC-D156-43C9-8038-919C1153B0D2}" type="pres">
      <dgm:prSet presAssocID="{C0AB3B3E-B054-41F5-8D61-222CFF3C46CD}" presName="circle1" presStyleLbl="node1" presStyleIdx="0" presStyleCnt="4"/>
      <dgm:spPr/>
    </dgm:pt>
    <dgm:pt modelId="{836D2610-4D00-4349-8391-26E91AA666AC}" type="pres">
      <dgm:prSet presAssocID="{C0AB3B3E-B054-41F5-8D61-222CFF3C46CD}" presName="space" presStyleCnt="0"/>
      <dgm:spPr/>
    </dgm:pt>
    <dgm:pt modelId="{5DFEC2E4-CB56-424C-99C1-38DEA8F43C9D}" type="pres">
      <dgm:prSet presAssocID="{C0AB3B3E-B054-41F5-8D61-222CFF3C46CD}" presName="rect1" presStyleLbl="alignAcc1" presStyleIdx="0" presStyleCnt="4"/>
      <dgm:spPr/>
      <dgm:t>
        <a:bodyPr/>
        <a:lstStyle/>
        <a:p>
          <a:endParaRPr lang="ru-RU"/>
        </a:p>
      </dgm:t>
    </dgm:pt>
    <dgm:pt modelId="{6D18E0B7-6C7E-4EB5-A7A6-B0D85FB5E297}" type="pres">
      <dgm:prSet presAssocID="{4DC14D6C-BE13-4419-99A2-B73EC59B5D1A}" presName="vertSpace2" presStyleLbl="node1" presStyleIdx="0" presStyleCnt="4"/>
      <dgm:spPr/>
    </dgm:pt>
    <dgm:pt modelId="{E8DB2293-5F87-47BD-99FC-24984C5F6A4E}" type="pres">
      <dgm:prSet presAssocID="{4DC14D6C-BE13-4419-99A2-B73EC59B5D1A}" presName="circle2" presStyleLbl="node1" presStyleIdx="1" presStyleCnt="4"/>
      <dgm:spPr/>
    </dgm:pt>
    <dgm:pt modelId="{6C77005C-3914-476E-9B20-D3256C954CE6}" type="pres">
      <dgm:prSet presAssocID="{4DC14D6C-BE13-4419-99A2-B73EC59B5D1A}" presName="rect2" presStyleLbl="alignAcc1" presStyleIdx="1" presStyleCnt="4" custScaleY="103598"/>
      <dgm:spPr/>
      <dgm:t>
        <a:bodyPr/>
        <a:lstStyle/>
        <a:p>
          <a:endParaRPr lang="ru-RU"/>
        </a:p>
      </dgm:t>
    </dgm:pt>
    <dgm:pt modelId="{5124B8AC-8E32-49FD-B083-95DBE868D6EC}" type="pres">
      <dgm:prSet presAssocID="{4EDCED05-7549-4F67-82A0-1C8350DEE27F}" presName="vertSpace3" presStyleLbl="node1" presStyleIdx="1" presStyleCnt="4"/>
      <dgm:spPr/>
    </dgm:pt>
    <dgm:pt modelId="{C08451C1-F168-47B1-B240-3178BD6F0785}" type="pres">
      <dgm:prSet presAssocID="{4EDCED05-7549-4F67-82A0-1C8350DEE27F}" presName="circle3" presStyleLbl="node1" presStyleIdx="2" presStyleCnt="4"/>
      <dgm:spPr/>
    </dgm:pt>
    <dgm:pt modelId="{3220F4E3-7211-4766-B7E7-CD7DF5402FA2}" type="pres">
      <dgm:prSet presAssocID="{4EDCED05-7549-4F67-82A0-1C8350DEE27F}" presName="rect3" presStyleLbl="alignAcc1" presStyleIdx="2" presStyleCnt="4" custLinFactNeighborX="-509" custLinFactNeighborY="7483"/>
      <dgm:spPr/>
      <dgm:t>
        <a:bodyPr/>
        <a:lstStyle/>
        <a:p>
          <a:endParaRPr lang="ru-RU"/>
        </a:p>
      </dgm:t>
    </dgm:pt>
    <dgm:pt modelId="{1BCE4241-DF30-4EA9-B73D-3AB7A4E69261}" type="pres">
      <dgm:prSet presAssocID="{6846EA1E-3E31-4574-96B5-AB15FE1FB8C4}" presName="vertSpace4" presStyleLbl="node1" presStyleIdx="2" presStyleCnt="4"/>
      <dgm:spPr/>
    </dgm:pt>
    <dgm:pt modelId="{3ECC9F5D-2F30-4AFD-9264-54943231876F}" type="pres">
      <dgm:prSet presAssocID="{6846EA1E-3E31-4574-96B5-AB15FE1FB8C4}" presName="circle4" presStyleLbl="node1" presStyleIdx="3" presStyleCnt="4"/>
      <dgm:spPr/>
    </dgm:pt>
    <dgm:pt modelId="{ECAAD67C-EA2F-4B29-904A-3AEF7676B53E}" type="pres">
      <dgm:prSet presAssocID="{6846EA1E-3E31-4574-96B5-AB15FE1FB8C4}" presName="rect4" presStyleLbl="alignAcc1" presStyleIdx="3" presStyleCnt="4" custLinFactNeighborX="738" custLinFactNeighborY="53653"/>
      <dgm:spPr/>
      <dgm:t>
        <a:bodyPr/>
        <a:lstStyle/>
        <a:p>
          <a:endParaRPr lang="ru-RU"/>
        </a:p>
      </dgm:t>
    </dgm:pt>
    <dgm:pt modelId="{12366D45-C1E8-4E5D-A1F0-BFA9DE1CD9F6}" type="pres">
      <dgm:prSet presAssocID="{C0AB3B3E-B054-41F5-8D61-222CFF3C46CD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182FB4-9BD1-4F82-BA5D-814061C66CBD}" type="pres">
      <dgm:prSet presAssocID="{4DC14D6C-BE13-4419-99A2-B73EC59B5D1A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1BFE4C-9425-42F6-9811-D384841131CD}" type="pres">
      <dgm:prSet presAssocID="{4EDCED05-7549-4F67-82A0-1C8350DEE27F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0740DA-0BD9-4056-8887-1488AAB827BF}" type="pres">
      <dgm:prSet presAssocID="{6846EA1E-3E31-4574-96B5-AB15FE1FB8C4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C9DBF4-DDA2-4E9E-9317-F34564444AF7}" type="presOf" srcId="{C0AB3B3E-B054-41F5-8D61-222CFF3C46CD}" destId="{12366D45-C1E8-4E5D-A1F0-BFA9DE1CD9F6}" srcOrd="1" destOrd="0" presId="urn:microsoft.com/office/officeart/2005/8/layout/target3"/>
    <dgm:cxn modelId="{3CEC9A69-3EF1-4F08-8451-819437BAEB69}" type="presOf" srcId="{6846EA1E-3E31-4574-96B5-AB15FE1FB8C4}" destId="{200740DA-0BD9-4056-8887-1488AAB827BF}" srcOrd="1" destOrd="0" presId="urn:microsoft.com/office/officeart/2005/8/layout/target3"/>
    <dgm:cxn modelId="{1D3B2101-CA2F-4B32-A046-4D7D812E5956}" type="presOf" srcId="{4EDCED05-7549-4F67-82A0-1C8350DEE27F}" destId="{391BFE4C-9425-42F6-9811-D384841131CD}" srcOrd="1" destOrd="0" presId="urn:microsoft.com/office/officeart/2005/8/layout/target3"/>
    <dgm:cxn modelId="{AD976DA1-1F4C-4B11-9FCE-846976066126}" type="presOf" srcId="{C0AB3B3E-B054-41F5-8D61-222CFF3C46CD}" destId="{5DFEC2E4-CB56-424C-99C1-38DEA8F43C9D}" srcOrd="0" destOrd="0" presId="urn:microsoft.com/office/officeart/2005/8/layout/target3"/>
    <dgm:cxn modelId="{45982334-2DB5-4E92-862A-801A0E6F4F4A}" srcId="{B1A8A0E9-6B9B-4ED3-A931-C9B13242E79B}" destId="{C0AB3B3E-B054-41F5-8D61-222CFF3C46CD}" srcOrd="0" destOrd="0" parTransId="{81CB2C9A-CEF4-4CEA-ABCA-EE6DCF840ED2}" sibTransId="{8446DCF9-E27D-47C1-9C68-36C35AF87A33}"/>
    <dgm:cxn modelId="{EF9D05FA-FA8B-42CC-9B21-87BA30EB6F75}" srcId="{B1A8A0E9-6B9B-4ED3-A931-C9B13242E79B}" destId="{4DC14D6C-BE13-4419-99A2-B73EC59B5D1A}" srcOrd="1" destOrd="0" parTransId="{03EC7273-EE42-4E69-AC6C-90D94761E1CC}" sibTransId="{3564884A-2DBF-45BB-A188-097B2F3E6C2E}"/>
    <dgm:cxn modelId="{ED1F372A-FA69-49B6-94F6-C9DF90F2B8BC}" type="presOf" srcId="{6846EA1E-3E31-4574-96B5-AB15FE1FB8C4}" destId="{ECAAD67C-EA2F-4B29-904A-3AEF7676B53E}" srcOrd="0" destOrd="0" presId="urn:microsoft.com/office/officeart/2005/8/layout/target3"/>
    <dgm:cxn modelId="{1E66C392-A80D-4F59-A9A1-4FF3A914C8A8}" type="presOf" srcId="{4EDCED05-7549-4F67-82A0-1C8350DEE27F}" destId="{3220F4E3-7211-4766-B7E7-CD7DF5402FA2}" srcOrd="0" destOrd="0" presId="urn:microsoft.com/office/officeart/2005/8/layout/target3"/>
    <dgm:cxn modelId="{D46F942B-9A91-4937-8FAC-721B8F31D1B0}" srcId="{B1A8A0E9-6B9B-4ED3-A931-C9B13242E79B}" destId="{6846EA1E-3E31-4574-96B5-AB15FE1FB8C4}" srcOrd="3" destOrd="0" parTransId="{5CDAF5B0-F6CF-4D38-8B5D-170CA529A4C5}" sibTransId="{8DC9F982-66D5-46B2-9CEB-8CD64AEC7908}"/>
    <dgm:cxn modelId="{CAACB48D-FE69-45F7-BD4C-DC52554AFA9A}" type="presOf" srcId="{4DC14D6C-BE13-4419-99A2-B73EC59B5D1A}" destId="{EE182FB4-9BD1-4F82-BA5D-814061C66CBD}" srcOrd="1" destOrd="0" presId="urn:microsoft.com/office/officeart/2005/8/layout/target3"/>
    <dgm:cxn modelId="{E0B5E620-5194-43AF-9006-8E64967EE899}" type="presOf" srcId="{B1A8A0E9-6B9B-4ED3-A931-C9B13242E79B}" destId="{3A1D00D1-A41E-4621-9D8F-CE23C4E43888}" srcOrd="0" destOrd="0" presId="urn:microsoft.com/office/officeart/2005/8/layout/target3"/>
    <dgm:cxn modelId="{A2C7AB19-6408-4A9E-A4DF-7847010C8786}" type="presOf" srcId="{4DC14D6C-BE13-4419-99A2-B73EC59B5D1A}" destId="{6C77005C-3914-476E-9B20-D3256C954CE6}" srcOrd="0" destOrd="0" presId="urn:microsoft.com/office/officeart/2005/8/layout/target3"/>
    <dgm:cxn modelId="{0EF1FC85-9135-4410-980F-D8591CE3CAEC}" srcId="{B1A8A0E9-6B9B-4ED3-A931-C9B13242E79B}" destId="{4EDCED05-7549-4F67-82A0-1C8350DEE27F}" srcOrd="2" destOrd="0" parTransId="{3CEC293F-080D-44B9-91A6-07E19D2F9E0D}" sibTransId="{ADEC28C5-64EE-45E1-8E2C-2E87E2FB6149}"/>
    <dgm:cxn modelId="{EAF97C34-A8C5-43C0-8989-9B91D6691242}" type="presParOf" srcId="{3A1D00D1-A41E-4621-9D8F-CE23C4E43888}" destId="{94F437BC-D156-43C9-8038-919C1153B0D2}" srcOrd="0" destOrd="0" presId="urn:microsoft.com/office/officeart/2005/8/layout/target3"/>
    <dgm:cxn modelId="{ED72CAEB-B777-4CB2-90B4-D3BABC2E6B82}" type="presParOf" srcId="{3A1D00D1-A41E-4621-9D8F-CE23C4E43888}" destId="{836D2610-4D00-4349-8391-26E91AA666AC}" srcOrd="1" destOrd="0" presId="urn:microsoft.com/office/officeart/2005/8/layout/target3"/>
    <dgm:cxn modelId="{2F5CFA49-8186-4EB8-804B-BD81CF85CCF8}" type="presParOf" srcId="{3A1D00D1-A41E-4621-9D8F-CE23C4E43888}" destId="{5DFEC2E4-CB56-424C-99C1-38DEA8F43C9D}" srcOrd="2" destOrd="0" presId="urn:microsoft.com/office/officeart/2005/8/layout/target3"/>
    <dgm:cxn modelId="{538320B4-DCAA-4007-B72D-41182F47479E}" type="presParOf" srcId="{3A1D00D1-A41E-4621-9D8F-CE23C4E43888}" destId="{6D18E0B7-6C7E-4EB5-A7A6-B0D85FB5E297}" srcOrd="3" destOrd="0" presId="urn:microsoft.com/office/officeart/2005/8/layout/target3"/>
    <dgm:cxn modelId="{6EFFD269-9CAF-4200-A65F-EAE0AF719532}" type="presParOf" srcId="{3A1D00D1-A41E-4621-9D8F-CE23C4E43888}" destId="{E8DB2293-5F87-47BD-99FC-24984C5F6A4E}" srcOrd="4" destOrd="0" presId="urn:microsoft.com/office/officeart/2005/8/layout/target3"/>
    <dgm:cxn modelId="{9990CB3F-A862-4E9B-B964-CAE92B041217}" type="presParOf" srcId="{3A1D00D1-A41E-4621-9D8F-CE23C4E43888}" destId="{6C77005C-3914-476E-9B20-D3256C954CE6}" srcOrd="5" destOrd="0" presId="urn:microsoft.com/office/officeart/2005/8/layout/target3"/>
    <dgm:cxn modelId="{5FF1986D-A34D-49FD-AD2B-6BF77008F003}" type="presParOf" srcId="{3A1D00D1-A41E-4621-9D8F-CE23C4E43888}" destId="{5124B8AC-8E32-49FD-B083-95DBE868D6EC}" srcOrd="6" destOrd="0" presId="urn:microsoft.com/office/officeart/2005/8/layout/target3"/>
    <dgm:cxn modelId="{5CAE042E-02BE-4D02-B42B-376D4F9F9901}" type="presParOf" srcId="{3A1D00D1-A41E-4621-9D8F-CE23C4E43888}" destId="{C08451C1-F168-47B1-B240-3178BD6F0785}" srcOrd="7" destOrd="0" presId="urn:microsoft.com/office/officeart/2005/8/layout/target3"/>
    <dgm:cxn modelId="{BB1AE1AB-585F-412F-AC2E-43920819E7B1}" type="presParOf" srcId="{3A1D00D1-A41E-4621-9D8F-CE23C4E43888}" destId="{3220F4E3-7211-4766-B7E7-CD7DF5402FA2}" srcOrd="8" destOrd="0" presId="urn:microsoft.com/office/officeart/2005/8/layout/target3"/>
    <dgm:cxn modelId="{6A875E6C-476E-46B8-B611-998F12F60702}" type="presParOf" srcId="{3A1D00D1-A41E-4621-9D8F-CE23C4E43888}" destId="{1BCE4241-DF30-4EA9-B73D-3AB7A4E69261}" srcOrd="9" destOrd="0" presId="urn:microsoft.com/office/officeart/2005/8/layout/target3"/>
    <dgm:cxn modelId="{0A42F653-EBA0-4720-954C-1E3F4FECB302}" type="presParOf" srcId="{3A1D00D1-A41E-4621-9D8F-CE23C4E43888}" destId="{3ECC9F5D-2F30-4AFD-9264-54943231876F}" srcOrd="10" destOrd="0" presId="urn:microsoft.com/office/officeart/2005/8/layout/target3"/>
    <dgm:cxn modelId="{95572970-F531-4D60-BB7A-7B0B8AD2BE6C}" type="presParOf" srcId="{3A1D00D1-A41E-4621-9D8F-CE23C4E43888}" destId="{ECAAD67C-EA2F-4B29-904A-3AEF7676B53E}" srcOrd="11" destOrd="0" presId="urn:microsoft.com/office/officeart/2005/8/layout/target3"/>
    <dgm:cxn modelId="{2968394F-F573-427A-B563-0B0B939BE8EA}" type="presParOf" srcId="{3A1D00D1-A41E-4621-9D8F-CE23C4E43888}" destId="{12366D45-C1E8-4E5D-A1F0-BFA9DE1CD9F6}" srcOrd="12" destOrd="0" presId="urn:microsoft.com/office/officeart/2005/8/layout/target3"/>
    <dgm:cxn modelId="{7930C5D9-4FF1-49A5-82A5-EC76FE93E8F5}" type="presParOf" srcId="{3A1D00D1-A41E-4621-9D8F-CE23C4E43888}" destId="{EE182FB4-9BD1-4F82-BA5D-814061C66CBD}" srcOrd="13" destOrd="0" presId="urn:microsoft.com/office/officeart/2005/8/layout/target3"/>
    <dgm:cxn modelId="{DC713098-41A8-49E9-AE8E-0FB693D74446}" type="presParOf" srcId="{3A1D00D1-A41E-4621-9D8F-CE23C4E43888}" destId="{391BFE4C-9425-42F6-9811-D384841131CD}" srcOrd="14" destOrd="0" presId="urn:microsoft.com/office/officeart/2005/8/layout/target3"/>
    <dgm:cxn modelId="{A81C7DC1-639C-45CA-8FF1-30F8351D3382}" type="presParOf" srcId="{3A1D00D1-A41E-4621-9D8F-CE23C4E43888}" destId="{200740DA-0BD9-4056-8887-1488AAB827BF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3189D7-7891-4640-97C1-BCB841F3019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E33EF0C-9F61-4167-9BB9-29C3DBFD8CEF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600" i="1" dirty="0" smtClean="0">
              <a:solidFill>
                <a:schemeClr val="tx1"/>
              </a:solidFill>
            </a:rPr>
            <a:t>Воспитательная</a:t>
          </a:r>
          <a:r>
            <a:rPr lang="ru-RU" sz="3600" dirty="0" smtClean="0">
              <a:solidFill>
                <a:schemeClr val="tx1"/>
              </a:solidFill>
            </a:rPr>
            <a:t> </a:t>
          </a:r>
          <a:endParaRPr lang="ru-RU" sz="3600" dirty="0">
            <a:solidFill>
              <a:schemeClr val="tx1"/>
            </a:solidFill>
          </a:endParaRPr>
        </a:p>
      </dgm:t>
    </dgm:pt>
    <dgm:pt modelId="{618AF262-E86F-43C5-B307-BA8E5FBBCB0F}" type="parTrans" cxnId="{C7B964C5-F5EB-49B9-AD57-4B8AA0BAE08A}">
      <dgm:prSet/>
      <dgm:spPr/>
      <dgm:t>
        <a:bodyPr/>
        <a:lstStyle/>
        <a:p>
          <a:endParaRPr lang="ru-RU"/>
        </a:p>
      </dgm:t>
    </dgm:pt>
    <dgm:pt modelId="{322BF972-AD76-44EC-B976-128F5171E71D}" type="sibTrans" cxnId="{C7B964C5-F5EB-49B9-AD57-4B8AA0BAE08A}">
      <dgm:prSet/>
      <dgm:spPr/>
      <dgm:t>
        <a:bodyPr/>
        <a:lstStyle/>
        <a:p>
          <a:endParaRPr lang="ru-RU"/>
        </a:p>
      </dgm:t>
    </dgm:pt>
    <dgm:pt modelId="{1BF9EF6E-518D-499B-8D45-A9780B707D77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600" i="1" dirty="0" smtClean="0">
              <a:solidFill>
                <a:schemeClr val="tx1"/>
              </a:solidFill>
            </a:rPr>
            <a:t>Компенсаторная</a:t>
          </a:r>
          <a:r>
            <a:rPr lang="ru-RU" sz="3600" dirty="0" smtClean="0">
              <a:solidFill>
                <a:schemeClr val="tx1"/>
              </a:solidFill>
            </a:rPr>
            <a:t> </a:t>
          </a:r>
          <a:endParaRPr lang="ru-RU" sz="3600" dirty="0">
            <a:solidFill>
              <a:schemeClr val="tx1"/>
            </a:solidFill>
          </a:endParaRPr>
        </a:p>
      </dgm:t>
    </dgm:pt>
    <dgm:pt modelId="{6462110C-949D-40FD-A097-46004D49130F}" type="parTrans" cxnId="{625331E9-CBE6-4FB2-AA86-7E09C8F61D59}">
      <dgm:prSet/>
      <dgm:spPr/>
      <dgm:t>
        <a:bodyPr/>
        <a:lstStyle/>
        <a:p>
          <a:endParaRPr lang="ru-RU"/>
        </a:p>
      </dgm:t>
    </dgm:pt>
    <dgm:pt modelId="{B2FF7FED-6A89-4394-AE34-812C79E6375F}" type="sibTrans" cxnId="{625331E9-CBE6-4FB2-AA86-7E09C8F61D59}">
      <dgm:prSet/>
      <dgm:spPr/>
      <dgm:t>
        <a:bodyPr/>
        <a:lstStyle/>
        <a:p>
          <a:endParaRPr lang="ru-RU"/>
        </a:p>
      </dgm:t>
    </dgm:pt>
    <dgm:pt modelId="{5AA24FA2-76B8-41B7-AD38-3C877D4570CE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600" i="1" dirty="0" smtClean="0">
              <a:solidFill>
                <a:schemeClr val="tx1"/>
              </a:solidFill>
            </a:rPr>
            <a:t>Стимулирующая</a:t>
          </a:r>
          <a:endParaRPr lang="ru-RU" sz="3600" dirty="0">
            <a:solidFill>
              <a:schemeClr val="tx1"/>
            </a:solidFill>
          </a:endParaRPr>
        </a:p>
      </dgm:t>
    </dgm:pt>
    <dgm:pt modelId="{00F03948-CD82-4AC3-A091-DFAFB2B2D111}" type="parTrans" cxnId="{2B70D7F5-B881-43B6-A5CC-23CDD2DC1BA2}">
      <dgm:prSet/>
      <dgm:spPr/>
      <dgm:t>
        <a:bodyPr/>
        <a:lstStyle/>
        <a:p>
          <a:endParaRPr lang="ru-RU"/>
        </a:p>
      </dgm:t>
    </dgm:pt>
    <dgm:pt modelId="{EFB5AE40-3004-4C75-9CBA-5A767B0DF642}" type="sibTrans" cxnId="{2B70D7F5-B881-43B6-A5CC-23CDD2DC1BA2}">
      <dgm:prSet/>
      <dgm:spPr/>
      <dgm:t>
        <a:bodyPr/>
        <a:lstStyle/>
        <a:p>
          <a:endParaRPr lang="ru-RU"/>
        </a:p>
      </dgm:t>
    </dgm:pt>
    <dgm:pt modelId="{E3D32DE1-042B-4AE9-8989-A8C4B06F637B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600" i="1" dirty="0" smtClean="0">
              <a:solidFill>
                <a:schemeClr val="tx1"/>
              </a:solidFill>
            </a:rPr>
            <a:t>Регулирующая</a:t>
          </a:r>
          <a:endParaRPr lang="ru-RU" sz="3600" dirty="0">
            <a:solidFill>
              <a:schemeClr val="tx1"/>
            </a:solidFill>
          </a:endParaRPr>
        </a:p>
      </dgm:t>
    </dgm:pt>
    <dgm:pt modelId="{D3A0B2B9-8B0C-46C8-924F-B214AC14D761}" type="parTrans" cxnId="{01BBDA2D-C445-424E-9EA0-F9FEE22C844E}">
      <dgm:prSet/>
      <dgm:spPr/>
      <dgm:t>
        <a:bodyPr/>
        <a:lstStyle/>
        <a:p>
          <a:endParaRPr lang="ru-RU"/>
        </a:p>
      </dgm:t>
    </dgm:pt>
    <dgm:pt modelId="{A7188819-37CA-4DD6-BEFA-084E0041A3A0}" type="sibTrans" cxnId="{01BBDA2D-C445-424E-9EA0-F9FEE22C844E}">
      <dgm:prSet/>
      <dgm:spPr/>
      <dgm:t>
        <a:bodyPr/>
        <a:lstStyle/>
        <a:p>
          <a:endParaRPr lang="ru-RU"/>
        </a:p>
      </dgm:t>
    </dgm:pt>
    <dgm:pt modelId="{C713212F-80D2-4D3C-ACCB-E0A7E6257BD2}" type="pres">
      <dgm:prSet presAssocID="{153189D7-7891-4640-97C1-BCB841F3019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A9014F-4E28-489D-B5DC-D8DDD504BDC9}" type="pres">
      <dgm:prSet presAssocID="{0E33EF0C-9F61-4167-9BB9-29C3DBFD8CEF}" presName="parentLin" presStyleCnt="0"/>
      <dgm:spPr/>
    </dgm:pt>
    <dgm:pt modelId="{3596C62C-7F6C-403C-A5C1-38980E601B07}" type="pres">
      <dgm:prSet presAssocID="{0E33EF0C-9F61-4167-9BB9-29C3DBFD8CEF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620B35F4-AE50-4B88-BEC9-8814B09E6E50}" type="pres">
      <dgm:prSet presAssocID="{0E33EF0C-9F61-4167-9BB9-29C3DBFD8CE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C36BD6-8A89-4CA4-8A6C-FCB760C2F188}" type="pres">
      <dgm:prSet presAssocID="{0E33EF0C-9F61-4167-9BB9-29C3DBFD8CEF}" presName="negativeSpace" presStyleCnt="0"/>
      <dgm:spPr/>
    </dgm:pt>
    <dgm:pt modelId="{DC3C12B9-183E-4653-8BC0-5951145FEED5}" type="pres">
      <dgm:prSet presAssocID="{0E33EF0C-9F61-4167-9BB9-29C3DBFD8CEF}" presName="childText" presStyleLbl="conFgAcc1" presStyleIdx="0" presStyleCnt="4">
        <dgm:presLayoutVars>
          <dgm:bulletEnabled val="1"/>
        </dgm:presLayoutVars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</dgm:pt>
    <dgm:pt modelId="{3C883C19-264E-40AB-BD75-CE4A35931E8C}" type="pres">
      <dgm:prSet presAssocID="{322BF972-AD76-44EC-B976-128F5171E71D}" presName="spaceBetweenRectangles" presStyleCnt="0"/>
      <dgm:spPr/>
    </dgm:pt>
    <dgm:pt modelId="{40E5F936-59AB-49E6-B2BA-6A782063B569}" type="pres">
      <dgm:prSet presAssocID="{1BF9EF6E-518D-499B-8D45-A9780B707D77}" presName="parentLin" presStyleCnt="0"/>
      <dgm:spPr/>
    </dgm:pt>
    <dgm:pt modelId="{49B7CB00-8597-4EDA-A893-E93B89D05488}" type="pres">
      <dgm:prSet presAssocID="{1BF9EF6E-518D-499B-8D45-A9780B707D7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079885CA-D850-425E-A2EF-23FE01828CBB}" type="pres">
      <dgm:prSet presAssocID="{1BF9EF6E-518D-499B-8D45-A9780B707D7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AC7CEC-1976-4401-95F4-13CABD71F892}" type="pres">
      <dgm:prSet presAssocID="{1BF9EF6E-518D-499B-8D45-A9780B707D77}" presName="negativeSpace" presStyleCnt="0"/>
      <dgm:spPr/>
    </dgm:pt>
    <dgm:pt modelId="{6E59D9DC-4E98-4A75-92FB-22CEFEDCAC07}" type="pres">
      <dgm:prSet presAssocID="{1BF9EF6E-518D-499B-8D45-A9780B707D77}" presName="childText" presStyleLbl="conFgAcc1" presStyleIdx="1" presStyleCnt="4">
        <dgm:presLayoutVars>
          <dgm:bulletEnabled val="1"/>
        </dgm:presLayoutVars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</dgm:pt>
    <dgm:pt modelId="{A77A2D23-BBDA-4DD5-AC5A-8808A43EE25C}" type="pres">
      <dgm:prSet presAssocID="{B2FF7FED-6A89-4394-AE34-812C79E6375F}" presName="spaceBetweenRectangles" presStyleCnt="0"/>
      <dgm:spPr/>
    </dgm:pt>
    <dgm:pt modelId="{E64C3A8E-439A-468F-B9AF-46CCF5E461B5}" type="pres">
      <dgm:prSet presAssocID="{5AA24FA2-76B8-41B7-AD38-3C877D4570CE}" presName="parentLin" presStyleCnt="0"/>
      <dgm:spPr/>
    </dgm:pt>
    <dgm:pt modelId="{45EFB1E9-CB93-42F7-B90C-080DC5ABE3A5}" type="pres">
      <dgm:prSet presAssocID="{5AA24FA2-76B8-41B7-AD38-3C877D4570CE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DBEED16B-F53C-4B7E-BC00-763708727098}" type="pres">
      <dgm:prSet presAssocID="{5AA24FA2-76B8-41B7-AD38-3C877D4570C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E8CEC1-2F90-4CE5-B18B-CF2FC2801BDA}" type="pres">
      <dgm:prSet presAssocID="{5AA24FA2-76B8-41B7-AD38-3C877D4570CE}" presName="negativeSpace" presStyleCnt="0"/>
      <dgm:spPr/>
    </dgm:pt>
    <dgm:pt modelId="{D33EE6CF-7968-4C1F-93AC-D1B35FC62536}" type="pres">
      <dgm:prSet presAssocID="{5AA24FA2-76B8-41B7-AD38-3C877D4570CE}" presName="childText" presStyleLbl="conFgAcc1" presStyleIdx="2" presStyleCnt="4">
        <dgm:presLayoutVars>
          <dgm:bulletEnabled val="1"/>
        </dgm:presLayoutVars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</dgm:pt>
    <dgm:pt modelId="{D2FDF9B7-3545-4EA1-AA1E-16EEE2BB255B}" type="pres">
      <dgm:prSet presAssocID="{EFB5AE40-3004-4C75-9CBA-5A767B0DF642}" presName="spaceBetweenRectangles" presStyleCnt="0"/>
      <dgm:spPr/>
    </dgm:pt>
    <dgm:pt modelId="{832C5B73-FE66-4521-BEF1-9C566BE0E906}" type="pres">
      <dgm:prSet presAssocID="{E3D32DE1-042B-4AE9-8989-A8C4B06F637B}" presName="parentLin" presStyleCnt="0"/>
      <dgm:spPr/>
    </dgm:pt>
    <dgm:pt modelId="{8CA9F5DE-5C4D-4746-9A5F-CE34B7A20BEE}" type="pres">
      <dgm:prSet presAssocID="{E3D32DE1-042B-4AE9-8989-A8C4B06F637B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93BC6669-03D9-4E97-AFAF-E74D11E5A1FC}" type="pres">
      <dgm:prSet presAssocID="{E3D32DE1-042B-4AE9-8989-A8C4B06F637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7E27C7-0C9C-40AA-B083-28667EB73D18}" type="pres">
      <dgm:prSet presAssocID="{E3D32DE1-042B-4AE9-8989-A8C4B06F637B}" presName="negativeSpace" presStyleCnt="0"/>
      <dgm:spPr/>
    </dgm:pt>
    <dgm:pt modelId="{34FEE8B5-BE6B-4C1D-8363-89C1BAEC4BD0}" type="pres">
      <dgm:prSet presAssocID="{E3D32DE1-042B-4AE9-8989-A8C4B06F637B}" presName="childText" presStyleLbl="conFgAcc1" presStyleIdx="3" presStyleCnt="4">
        <dgm:presLayoutVars>
          <dgm:bulletEnabled val="1"/>
        </dgm:presLayoutVars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</dgm:pt>
  </dgm:ptLst>
  <dgm:cxnLst>
    <dgm:cxn modelId="{28F16CE1-22DA-4F99-8918-17DB32C6B27D}" type="presOf" srcId="{5AA24FA2-76B8-41B7-AD38-3C877D4570CE}" destId="{45EFB1E9-CB93-42F7-B90C-080DC5ABE3A5}" srcOrd="0" destOrd="0" presId="urn:microsoft.com/office/officeart/2005/8/layout/list1"/>
    <dgm:cxn modelId="{01BBDA2D-C445-424E-9EA0-F9FEE22C844E}" srcId="{153189D7-7891-4640-97C1-BCB841F30198}" destId="{E3D32DE1-042B-4AE9-8989-A8C4B06F637B}" srcOrd="3" destOrd="0" parTransId="{D3A0B2B9-8B0C-46C8-924F-B214AC14D761}" sibTransId="{A7188819-37CA-4DD6-BEFA-084E0041A3A0}"/>
    <dgm:cxn modelId="{625331E9-CBE6-4FB2-AA86-7E09C8F61D59}" srcId="{153189D7-7891-4640-97C1-BCB841F30198}" destId="{1BF9EF6E-518D-499B-8D45-A9780B707D77}" srcOrd="1" destOrd="0" parTransId="{6462110C-949D-40FD-A097-46004D49130F}" sibTransId="{B2FF7FED-6A89-4394-AE34-812C79E6375F}"/>
    <dgm:cxn modelId="{C70AD72D-D924-4497-B20D-05E662216495}" type="presOf" srcId="{5AA24FA2-76B8-41B7-AD38-3C877D4570CE}" destId="{DBEED16B-F53C-4B7E-BC00-763708727098}" srcOrd="1" destOrd="0" presId="urn:microsoft.com/office/officeart/2005/8/layout/list1"/>
    <dgm:cxn modelId="{C7B964C5-F5EB-49B9-AD57-4B8AA0BAE08A}" srcId="{153189D7-7891-4640-97C1-BCB841F30198}" destId="{0E33EF0C-9F61-4167-9BB9-29C3DBFD8CEF}" srcOrd="0" destOrd="0" parTransId="{618AF262-E86F-43C5-B307-BA8E5FBBCB0F}" sibTransId="{322BF972-AD76-44EC-B976-128F5171E71D}"/>
    <dgm:cxn modelId="{76D461CF-6464-42D3-BC38-AEC6F74F6BF3}" type="presOf" srcId="{0E33EF0C-9F61-4167-9BB9-29C3DBFD8CEF}" destId="{620B35F4-AE50-4B88-BEC9-8814B09E6E50}" srcOrd="1" destOrd="0" presId="urn:microsoft.com/office/officeart/2005/8/layout/list1"/>
    <dgm:cxn modelId="{5FEFD4F3-3A00-46A8-971C-2C9BD7409DAE}" type="presOf" srcId="{153189D7-7891-4640-97C1-BCB841F30198}" destId="{C713212F-80D2-4D3C-ACCB-E0A7E6257BD2}" srcOrd="0" destOrd="0" presId="urn:microsoft.com/office/officeart/2005/8/layout/list1"/>
    <dgm:cxn modelId="{5B9CFD8A-C745-47CA-9CF8-A3CA774196F2}" type="presOf" srcId="{0E33EF0C-9F61-4167-9BB9-29C3DBFD8CEF}" destId="{3596C62C-7F6C-403C-A5C1-38980E601B07}" srcOrd="0" destOrd="0" presId="urn:microsoft.com/office/officeart/2005/8/layout/list1"/>
    <dgm:cxn modelId="{6558E088-2471-4FC5-81F3-38EA5BAA2B49}" type="presOf" srcId="{E3D32DE1-042B-4AE9-8989-A8C4B06F637B}" destId="{8CA9F5DE-5C4D-4746-9A5F-CE34B7A20BEE}" srcOrd="0" destOrd="0" presId="urn:microsoft.com/office/officeart/2005/8/layout/list1"/>
    <dgm:cxn modelId="{D9F58FD3-FD6A-4E06-8971-52B99FC63618}" type="presOf" srcId="{E3D32DE1-042B-4AE9-8989-A8C4B06F637B}" destId="{93BC6669-03D9-4E97-AFAF-E74D11E5A1FC}" srcOrd="1" destOrd="0" presId="urn:microsoft.com/office/officeart/2005/8/layout/list1"/>
    <dgm:cxn modelId="{2B70D7F5-B881-43B6-A5CC-23CDD2DC1BA2}" srcId="{153189D7-7891-4640-97C1-BCB841F30198}" destId="{5AA24FA2-76B8-41B7-AD38-3C877D4570CE}" srcOrd="2" destOrd="0" parTransId="{00F03948-CD82-4AC3-A091-DFAFB2B2D111}" sibTransId="{EFB5AE40-3004-4C75-9CBA-5A767B0DF642}"/>
    <dgm:cxn modelId="{5972931A-0E41-453F-837F-2A6AED54E4C6}" type="presOf" srcId="{1BF9EF6E-518D-499B-8D45-A9780B707D77}" destId="{49B7CB00-8597-4EDA-A893-E93B89D05488}" srcOrd="0" destOrd="0" presId="urn:microsoft.com/office/officeart/2005/8/layout/list1"/>
    <dgm:cxn modelId="{69FAB007-5C14-4E28-92F6-7A5E49D69D4E}" type="presOf" srcId="{1BF9EF6E-518D-499B-8D45-A9780B707D77}" destId="{079885CA-D850-425E-A2EF-23FE01828CBB}" srcOrd="1" destOrd="0" presId="urn:microsoft.com/office/officeart/2005/8/layout/list1"/>
    <dgm:cxn modelId="{0A1DAD90-3213-49D0-B81B-03012DAAA585}" type="presParOf" srcId="{C713212F-80D2-4D3C-ACCB-E0A7E6257BD2}" destId="{CBA9014F-4E28-489D-B5DC-D8DDD504BDC9}" srcOrd="0" destOrd="0" presId="urn:microsoft.com/office/officeart/2005/8/layout/list1"/>
    <dgm:cxn modelId="{0DEBD39F-5C3C-453C-BF10-3949E50DB2C5}" type="presParOf" srcId="{CBA9014F-4E28-489D-B5DC-D8DDD504BDC9}" destId="{3596C62C-7F6C-403C-A5C1-38980E601B07}" srcOrd="0" destOrd="0" presId="urn:microsoft.com/office/officeart/2005/8/layout/list1"/>
    <dgm:cxn modelId="{FA8E1F50-67CD-4CBE-8C2B-06B110EB4CDF}" type="presParOf" srcId="{CBA9014F-4E28-489D-B5DC-D8DDD504BDC9}" destId="{620B35F4-AE50-4B88-BEC9-8814B09E6E50}" srcOrd="1" destOrd="0" presId="urn:microsoft.com/office/officeart/2005/8/layout/list1"/>
    <dgm:cxn modelId="{B82318B7-A075-4335-ACEB-BA832D9A779C}" type="presParOf" srcId="{C713212F-80D2-4D3C-ACCB-E0A7E6257BD2}" destId="{ECC36BD6-8A89-4CA4-8A6C-FCB760C2F188}" srcOrd="1" destOrd="0" presId="urn:microsoft.com/office/officeart/2005/8/layout/list1"/>
    <dgm:cxn modelId="{855F0467-B0D0-4BBB-9CF7-10B1845AEA71}" type="presParOf" srcId="{C713212F-80D2-4D3C-ACCB-E0A7E6257BD2}" destId="{DC3C12B9-183E-4653-8BC0-5951145FEED5}" srcOrd="2" destOrd="0" presId="urn:microsoft.com/office/officeart/2005/8/layout/list1"/>
    <dgm:cxn modelId="{BA9DD8A6-35EF-4D14-81BB-E0FC1254ABF7}" type="presParOf" srcId="{C713212F-80D2-4D3C-ACCB-E0A7E6257BD2}" destId="{3C883C19-264E-40AB-BD75-CE4A35931E8C}" srcOrd="3" destOrd="0" presId="urn:microsoft.com/office/officeart/2005/8/layout/list1"/>
    <dgm:cxn modelId="{595263A2-117F-471D-AF55-2CEC567387FF}" type="presParOf" srcId="{C713212F-80D2-4D3C-ACCB-E0A7E6257BD2}" destId="{40E5F936-59AB-49E6-B2BA-6A782063B569}" srcOrd="4" destOrd="0" presId="urn:microsoft.com/office/officeart/2005/8/layout/list1"/>
    <dgm:cxn modelId="{803FE12D-EF3C-43C2-BC19-FB0BA08B0F22}" type="presParOf" srcId="{40E5F936-59AB-49E6-B2BA-6A782063B569}" destId="{49B7CB00-8597-4EDA-A893-E93B89D05488}" srcOrd="0" destOrd="0" presId="urn:microsoft.com/office/officeart/2005/8/layout/list1"/>
    <dgm:cxn modelId="{198857C6-2C46-4094-A331-F2127B9471AC}" type="presParOf" srcId="{40E5F936-59AB-49E6-B2BA-6A782063B569}" destId="{079885CA-D850-425E-A2EF-23FE01828CBB}" srcOrd="1" destOrd="0" presId="urn:microsoft.com/office/officeart/2005/8/layout/list1"/>
    <dgm:cxn modelId="{6F210656-ED6C-426D-9B95-93FD7E5567D9}" type="presParOf" srcId="{C713212F-80D2-4D3C-ACCB-E0A7E6257BD2}" destId="{C6AC7CEC-1976-4401-95F4-13CABD71F892}" srcOrd="5" destOrd="0" presId="urn:microsoft.com/office/officeart/2005/8/layout/list1"/>
    <dgm:cxn modelId="{D3139866-5CA4-4494-9BA0-203FAB487800}" type="presParOf" srcId="{C713212F-80D2-4D3C-ACCB-E0A7E6257BD2}" destId="{6E59D9DC-4E98-4A75-92FB-22CEFEDCAC07}" srcOrd="6" destOrd="0" presId="urn:microsoft.com/office/officeart/2005/8/layout/list1"/>
    <dgm:cxn modelId="{FF052719-4E10-4FBE-AEC7-D57CA906B736}" type="presParOf" srcId="{C713212F-80D2-4D3C-ACCB-E0A7E6257BD2}" destId="{A77A2D23-BBDA-4DD5-AC5A-8808A43EE25C}" srcOrd="7" destOrd="0" presId="urn:microsoft.com/office/officeart/2005/8/layout/list1"/>
    <dgm:cxn modelId="{68FA4DC7-9820-4358-9FF2-D180A740B6F5}" type="presParOf" srcId="{C713212F-80D2-4D3C-ACCB-E0A7E6257BD2}" destId="{E64C3A8E-439A-468F-B9AF-46CCF5E461B5}" srcOrd="8" destOrd="0" presId="urn:microsoft.com/office/officeart/2005/8/layout/list1"/>
    <dgm:cxn modelId="{77D5A71F-913F-427D-BCAA-80A74612801C}" type="presParOf" srcId="{E64C3A8E-439A-468F-B9AF-46CCF5E461B5}" destId="{45EFB1E9-CB93-42F7-B90C-080DC5ABE3A5}" srcOrd="0" destOrd="0" presId="urn:microsoft.com/office/officeart/2005/8/layout/list1"/>
    <dgm:cxn modelId="{24DFCCA2-07C4-4CA6-B260-C6B8F3CE7892}" type="presParOf" srcId="{E64C3A8E-439A-468F-B9AF-46CCF5E461B5}" destId="{DBEED16B-F53C-4B7E-BC00-763708727098}" srcOrd="1" destOrd="0" presId="urn:microsoft.com/office/officeart/2005/8/layout/list1"/>
    <dgm:cxn modelId="{8AD52DEC-2D36-42CF-99D0-D4ACE72EA6E7}" type="presParOf" srcId="{C713212F-80D2-4D3C-ACCB-E0A7E6257BD2}" destId="{D2E8CEC1-2F90-4CE5-B18B-CF2FC2801BDA}" srcOrd="9" destOrd="0" presId="urn:microsoft.com/office/officeart/2005/8/layout/list1"/>
    <dgm:cxn modelId="{5DAC4AE4-1C4B-44F5-9B3C-B18A09164900}" type="presParOf" srcId="{C713212F-80D2-4D3C-ACCB-E0A7E6257BD2}" destId="{D33EE6CF-7968-4C1F-93AC-D1B35FC62536}" srcOrd="10" destOrd="0" presId="urn:microsoft.com/office/officeart/2005/8/layout/list1"/>
    <dgm:cxn modelId="{14716814-E20B-4CBB-9116-5B8F8E9388A1}" type="presParOf" srcId="{C713212F-80D2-4D3C-ACCB-E0A7E6257BD2}" destId="{D2FDF9B7-3545-4EA1-AA1E-16EEE2BB255B}" srcOrd="11" destOrd="0" presId="urn:microsoft.com/office/officeart/2005/8/layout/list1"/>
    <dgm:cxn modelId="{2AD3D872-F161-44BB-8AD2-6A8988A694E6}" type="presParOf" srcId="{C713212F-80D2-4D3C-ACCB-E0A7E6257BD2}" destId="{832C5B73-FE66-4521-BEF1-9C566BE0E906}" srcOrd="12" destOrd="0" presId="urn:microsoft.com/office/officeart/2005/8/layout/list1"/>
    <dgm:cxn modelId="{C6C5F407-DF9B-4633-AFA2-CCA029B33476}" type="presParOf" srcId="{832C5B73-FE66-4521-BEF1-9C566BE0E906}" destId="{8CA9F5DE-5C4D-4746-9A5F-CE34B7A20BEE}" srcOrd="0" destOrd="0" presId="urn:microsoft.com/office/officeart/2005/8/layout/list1"/>
    <dgm:cxn modelId="{BC5F7667-5F4E-47C1-BA46-D81274D2541A}" type="presParOf" srcId="{832C5B73-FE66-4521-BEF1-9C566BE0E906}" destId="{93BC6669-03D9-4E97-AFAF-E74D11E5A1FC}" srcOrd="1" destOrd="0" presId="urn:microsoft.com/office/officeart/2005/8/layout/list1"/>
    <dgm:cxn modelId="{341401DB-9F60-4DDD-80EC-914DD5FFC399}" type="presParOf" srcId="{C713212F-80D2-4D3C-ACCB-E0A7E6257BD2}" destId="{CD7E27C7-0C9C-40AA-B083-28667EB73D18}" srcOrd="13" destOrd="0" presId="urn:microsoft.com/office/officeart/2005/8/layout/list1"/>
    <dgm:cxn modelId="{E9918A50-5180-4B22-BFE4-40B0AD1B7253}" type="presParOf" srcId="{C713212F-80D2-4D3C-ACCB-E0A7E6257BD2}" destId="{34FEE8B5-BE6B-4C1D-8363-89C1BAEC4BD0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1A7EB2-EA06-4F6F-8790-1A01E2F496C7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A3A461C-03ED-4732-B141-F5BBE509E3C7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Комплексная диагностика подростков и их семей;</a:t>
          </a:r>
          <a:endParaRPr lang="ru-RU" b="1" dirty="0">
            <a:solidFill>
              <a:schemeClr val="tx1"/>
            </a:solidFill>
          </a:endParaRPr>
        </a:p>
      </dgm:t>
    </dgm:pt>
    <dgm:pt modelId="{2C54C9BD-B106-4B59-BB8B-95FE05407837}" type="parTrans" cxnId="{DA0CDE31-6018-4E9C-A6D0-4B64D77AE84E}">
      <dgm:prSet/>
      <dgm:spPr/>
      <dgm:t>
        <a:bodyPr/>
        <a:lstStyle/>
        <a:p>
          <a:endParaRPr lang="ru-RU"/>
        </a:p>
      </dgm:t>
    </dgm:pt>
    <dgm:pt modelId="{2D2A6E89-2362-4745-8DEB-23B4A9F7FED4}" type="sibTrans" cxnId="{DA0CDE31-6018-4E9C-A6D0-4B64D77AE84E}">
      <dgm:prSet/>
      <dgm:spPr/>
      <dgm:t>
        <a:bodyPr/>
        <a:lstStyle/>
        <a:p>
          <a:endParaRPr lang="ru-RU"/>
        </a:p>
      </dgm:t>
    </dgm:pt>
    <dgm:pt modelId="{28FB5DC0-A510-4C10-8B86-0F495B085F0F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социально-педагогическая коррекция девиантного поведения на основе субстанциональных отношений школы, подростков, социально-реабилитационного центра и семьи</a:t>
          </a:r>
          <a:endParaRPr lang="ru-RU" b="1" dirty="0">
            <a:solidFill>
              <a:schemeClr val="tx1"/>
            </a:solidFill>
          </a:endParaRPr>
        </a:p>
      </dgm:t>
    </dgm:pt>
    <dgm:pt modelId="{042CE891-03DA-4573-BCF5-B7E40A179563}" type="parTrans" cxnId="{6FEC32C7-9E62-430E-BEC5-D02C8664E751}">
      <dgm:prSet/>
      <dgm:spPr/>
      <dgm:t>
        <a:bodyPr/>
        <a:lstStyle/>
        <a:p>
          <a:endParaRPr lang="ru-RU"/>
        </a:p>
      </dgm:t>
    </dgm:pt>
    <dgm:pt modelId="{8270EBD3-A3C3-4AF4-97E4-0DEA7D68D50A}" type="sibTrans" cxnId="{6FEC32C7-9E62-430E-BEC5-D02C8664E751}">
      <dgm:prSet/>
      <dgm:spPr/>
      <dgm:t>
        <a:bodyPr/>
        <a:lstStyle/>
        <a:p>
          <a:endParaRPr lang="ru-RU"/>
        </a:p>
      </dgm:t>
    </dgm:pt>
    <dgm:pt modelId="{C6D8E322-B273-413D-830A-DD70365A38B4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Обеспечение компетентности социальных педагогов и социальных работников</a:t>
          </a:r>
          <a:endParaRPr lang="ru-RU" b="1" dirty="0">
            <a:solidFill>
              <a:schemeClr val="tx1"/>
            </a:solidFill>
          </a:endParaRPr>
        </a:p>
      </dgm:t>
    </dgm:pt>
    <dgm:pt modelId="{44E06BAD-E430-488E-B4DE-4A8040E2B9BE}" type="parTrans" cxnId="{E51005A7-8900-4A00-968D-D903E0DF3E17}">
      <dgm:prSet/>
      <dgm:spPr/>
      <dgm:t>
        <a:bodyPr/>
        <a:lstStyle/>
        <a:p>
          <a:endParaRPr lang="ru-RU"/>
        </a:p>
      </dgm:t>
    </dgm:pt>
    <dgm:pt modelId="{885E8777-7021-4A93-8BF4-4C23F0F3FB3F}" type="sibTrans" cxnId="{E51005A7-8900-4A00-968D-D903E0DF3E17}">
      <dgm:prSet/>
      <dgm:spPr/>
      <dgm:t>
        <a:bodyPr/>
        <a:lstStyle/>
        <a:p>
          <a:endParaRPr lang="ru-RU"/>
        </a:p>
      </dgm:t>
    </dgm:pt>
    <dgm:pt modelId="{08C07314-261E-4F8D-B0B1-7C22D57CE098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Включение девиантного подростка в социально-полезные виды деятельности</a:t>
          </a:r>
          <a:endParaRPr lang="ru-RU" b="1" dirty="0">
            <a:solidFill>
              <a:schemeClr val="tx1"/>
            </a:solidFill>
          </a:endParaRPr>
        </a:p>
      </dgm:t>
    </dgm:pt>
    <dgm:pt modelId="{CF899C0A-8496-4541-AEA0-5767601BD52B}" type="parTrans" cxnId="{570CFBC1-D358-4A06-9098-6008869D224F}">
      <dgm:prSet/>
      <dgm:spPr/>
      <dgm:t>
        <a:bodyPr/>
        <a:lstStyle/>
        <a:p>
          <a:endParaRPr lang="ru-RU"/>
        </a:p>
      </dgm:t>
    </dgm:pt>
    <dgm:pt modelId="{A24E10E1-9013-4C26-BD1E-BA9D8FE68C3E}" type="sibTrans" cxnId="{570CFBC1-D358-4A06-9098-6008869D224F}">
      <dgm:prSet/>
      <dgm:spPr/>
      <dgm:t>
        <a:bodyPr/>
        <a:lstStyle/>
        <a:p>
          <a:endParaRPr lang="ru-RU"/>
        </a:p>
      </dgm:t>
    </dgm:pt>
    <dgm:pt modelId="{0EB1448A-CDF8-439A-95A3-9E3A1ECC7F32}" type="pres">
      <dgm:prSet presAssocID="{311A7EB2-EA06-4F6F-8790-1A01E2F496C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BFFF7D-3779-4EAC-8F35-62E061FE5288}" type="pres">
      <dgm:prSet presAssocID="{9A3A461C-03ED-4732-B141-F5BBE509E3C7}" presName="node" presStyleLbl="node1" presStyleIdx="0" presStyleCnt="4" custScaleX="126548" custScaleY="147613" custLinFactNeighborX="-10390" custLinFactNeighborY="-36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E80A24-D7F7-4CB2-ADBB-EBEFB3539DA3}" type="pres">
      <dgm:prSet presAssocID="{2D2A6E89-2362-4745-8DEB-23B4A9F7FED4}" presName="sibTrans" presStyleCnt="0"/>
      <dgm:spPr/>
    </dgm:pt>
    <dgm:pt modelId="{F3DC8B6D-08EE-4A8D-88AF-53915B6149BC}" type="pres">
      <dgm:prSet presAssocID="{28FB5DC0-A510-4C10-8B86-0F495B085F0F}" presName="node" presStyleLbl="node1" presStyleIdx="1" presStyleCnt="4" custScaleX="133584" custScaleY="160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5F4BE-5709-42AC-AD82-5A37E2878BF6}" type="pres">
      <dgm:prSet presAssocID="{8270EBD3-A3C3-4AF4-97E4-0DEA7D68D50A}" presName="sibTrans" presStyleCnt="0"/>
      <dgm:spPr/>
    </dgm:pt>
    <dgm:pt modelId="{030AF003-6AAE-45E3-9667-3E91111E74DB}" type="pres">
      <dgm:prSet presAssocID="{C6D8E322-B273-413D-830A-DD70365A38B4}" presName="node" presStyleLbl="node1" presStyleIdx="2" presStyleCnt="4" custScaleX="130988" custScaleY="121198" custLinFactNeighborX="-16792" custLinFactNeighborY="-11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80BF60-ADD0-4494-B056-D42B46AEC78C}" type="pres">
      <dgm:prSet presAssocID="{885E8777-7021-4A93-8BF4-4C23F0F3FB3F}" presName="sibTrans" presStyleCnt="0"/>
      <dgm:spPr/>
    </dgm:pt>
    <dgm:pt modelId="{441DD37F-EBAC-4307-9010-286C7FF1FB3F}" type="pres">
      <dgm:prSet presAssocID="{08C07314-261E-4F8D-B0B1-7C22D57CE098}" presName="node" presStyleLbl="node1" presStyleIdx="3" presStyleCnt="4" custScaleX="128963" custScaleY="124621" custLinFactNeighborX="4688" custLinFactNeighborY="-46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1005A7-8900-4A00-968D-D903E0DF3E17}" srcId="{311A7EB2-EA06-4F6F-8790-1A01E2F496C7}" destId="{C6D8E322-B273-413D-830A-DD70365A38B4}" srcOrd="2" destOrd="0" parTransId="{44E06BAD-E430-488E-B4DE-4A8040E2B9BE}" sibTransId="{885E8777-7021-4A93-8BF4-4C23F0F3FB3F}"/>
    <dgm:cxn modelId="{2CD47C4A-B337-4000-A28B-7AE677D0C5AD}" type="presOf" srcId="{08C07314-261E-4F8D-B0B1-7C22D57CE098}" destId="{441DD37F-EBAC-4307-9010-286C7FF1FB3F}" srcOrd="0" destOrd="0" presId="urn:microsoft.com/office/officeart/2005/8/layout/default"/>
    <dgm:cxn modelId="{9141B6F5-C03D-4F72-99CE-308A18B76718}" type="presOf" srcId="{C6D8E322-B273-413D-830A-DD70365A38B4}" destId="{030AF003-6AAE-45E3-9667-3E91111E74DB}" srcOrd="0" destOrd="0" presId="urn:microsoft.com/office/officeart/2005/8/layout/default"/>
    <dgm:cxn modelId="{5A06C63C-A7A2-4B97-918E-A9E26E6186AD}" type="presOf" srcId="{311A7EB2-EA06-4F6F-8790-1A01E2F496C7}" destId="{0EB1448A-CDF8-439A-95A3-9E3A1ECC7F32}" srcOrd="0" destOrd="0" presId="urn:microsoft.com/office/officeart/2005/8/layout/default"/>
    <dgm:cxn modelId="{19CB1EB4-5AC5-4779-A712-BE6F9722283F}" type="presOf" srcId="{9A3A461C-03ED-4732-B141-F5BBE509E3C7}" destId="{6ABFFF7D-3779-4EAC-8F35-62E061FE5288}" srcOrd="0" destOrd="0" presId="urn:microsoft.com/office/officeart/2005/8/layout/default"/>
    <dgm:cxn modelId="{DA0CDE31-6018-4E9C-A6D0-4B64D77AE84E}" srcId="{311A7EB2-EA06-4F6F-8790-1A01E2F496C7}" destId="{9A3A461C-03ED-4732-B141-F5BBE509E3C7}" srcOrd="0" destOrd="0" parTransId="{2C54C9BD-B106-4B59-BB8B-95FE05407837}" sibTransId="{2D2A6E89-2362-4745-8DEB-23B4A9F7FED4}"/>
    <dgm:cxn modelId="{87DA45B8-0B37-4390-96AD-DD23AF8BE91C}" type="presOf" srcId="{28FB5DC0-A510-4C10-8B86-0F495B085F0F}" destId="{F3DC8B6D-08EE-4A8D-88AF-53915B6149BC}" srcOrd="0" destOrd="0" presId="urn:microsoft.com/office/officeart/2005/8/layout/default"/>
    <dgm:cxn modelId="{6FEC32C7-9E62-430E-BEC5-D02C8664E751}" srcId="{311A7EB2-EA06-4F6F-8790-1A01E2F496C7}" destId="{28FB5DC0-A510-4C10-8B86-0F495B085F0F}" srcOrd="1" destOrd="0" parTransId="{042CE891-03DA-4573-BCF5-B7E40A179563}" sibTransId="{8270EBD3-A3C3-4AF4-97E4-0DEA7D68D50A}"/>
    <dgm:cxn modelId="{570CFBC1-D358-4A06-9098-6008869D224F}" srcId="{311A7EB2-EA06-4F6F-8790-1A01E2F496C7}" destId="{08C07314-261E-4F8D-B0B1-7C22D57CE098}" srcOrd="3" destOrd="0" parTransId="{CF899C0A-8496-4541-AEA0-5767601BD52B}" sibTransId="{A24E10E1-9013-4C26-BD1E-BA9D8FE68C3E}"/>
    <dgm:cxn modelId="{5DEDE5B5-8930-4E48-B5C2-A3076FFF199B}" type="presParOf" srcId="{0EB1448A-CDF8-439A-95A3-9E3A1ECC7F32}" destId="{6ABFFF7D-3779-4EAC-8F35-62E061FE5288}" srcOrd="0" destOrd="0" presId="urn:microsoft.com/office/officeart/2005/8/layout/default"/>
    <dgm:cxn modelId="{4129D91C-FFF9-41A1-BC41-02EC3FE77187}" type="presParOf" srcId="{0EB1448A-CDF8-439A-95A3-9E3A1ECC7F32}" destId="{EEE80A24-D7F7-4CB2-ADBB-EBEFB3539DA3}" srcOrd="1" destOrd="0" presId="urn:microsoft.com/office/officeart/2005/8/layout/default"/>
    <dgm:cxn modelId="{42DB4C20-0624-4D55-8316-E64E5D47BFB6}" type="presParOf" srcId="{0EB1448A-CDF8-439A-95A3-9E3A1ECC7F32}" destId="{F3DC8B6D-08EE-4A8D-88AF-53915B6149BC}" srcOrd="2" destOrd="0" presId="urn:microsoft.com/office/officeart/2005/8/layout/default"/>
    <dgm:cxn modelId="{C523C783-EA9F-4F85-A292-67C8EB8C9094}" type="presParOf" srcId="{0EB1448A-CDF8-439A-95A3-9E3A1ECC7F32}" destId="{8F75F4BE-5709-42AC-AD82-5A37E2878BF6}" srcOrd="3" destOrd="0" presId="urn:microsoft.com/office/officeart/2005/8/layout/default"/>
    <dgm:cxn modelId="{95256A1B-9152-48CE-9F17-99516F360D34}" type="presParOf" srcId="{0EB1448A-CDF8-439A-95A3-9E3A1ECC7F32}" destId="{030AF003-6AAE-45E3-9667-3E91111E74DB}" srcOrd="4" destOrd="0" presId="urn:microsoft.com/office/officeart/2005/8/layout/default"/>
    <dgm:cxn modelId="{D3E5A456-0320-448F-89EE-C4FC80C5B065}" type="presParOf" srcId="{0EB1448A-CDF8-439A-95A3-9E3A1ECC7F32}" destId="{4F80BF60-ADD0-4494-B056-D42B46AEC78C}" srcOrd="5" destOrd="0" presId="urn:microsoft.com/office/officeart/2005/8/layout/default"/>
    <dgm:cxn modelId="{F2639C40-101B-4AB2-BE17-F83BF4CD5AE4}" type="presParOf" srcId="{0EB1448A-CDF8-439A-95A3-9E3A1ECC7F32}" destId="{441DD37F-EBAC-4307-9010-286C7FF1FB3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E61E9A-6052-437E-B1F6-A95FB472E654}" type="doc">
      <dgm:prSet loTypeId="urn:microsoft.com/office/officeart/2005/8/layout/target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7E769C7-B47C-4A16-9E40-2615D5E13E68}">
      <dgm:prSet custT="1"/>
      <dgm:spPr/>
      <dgm:t>
        <a:bodyPr/>
        <a:lstStyle/>
        <a:p>
          <a:pPr rtl="0"/>
          <a:r>
            <a:rPr lang="ru-RU" sz="1800" dirty="0" smtClean="0"/>
            <a:t>2. Содействие адаптации ребенка к новой среде обитания.</a:t>
          </a:r>
          <a:endParaRPr lang="ru-RU" sz="1800" dirty="0"/>
        </a:p>
      </dgm:t>
    </dgm:pt>
    <dgm:pt modelId="{10688541-9451-477A-870E-5B551DFF32BA}" type="parTrans" cxnId="{16171389-196A-4F8F-935E-0F7E8BE3501A}">
      <dgm:prSet/>
      <dgm:spPr/>
      <dgm:t>
        <a:bodyPr/>
        <a:lstStyle/>
        <a:p>
          <a:endParaRPr lang="ru-RU"/>
        </a:p>
      </dgm:t>
    </dgm:pt>
    <dgm:pt modelId="{F3DFE7F5-5133-456C-9036-377B7B4A8FF7}" type="sibTrans" cxnId="{16171389-196A-4F8F-935E-0F7E8BE3501A}">
      <dgm:prSet/>
      <dgm:spPr/>
      <dgm:t>
        <a:bodyPr/>
        <a:lstStyle/>
        <a:p>
          <a:endParaRPr lang="ru-RU"/>
        </a:p>
      </dgm:t>
    </dgm:pt>
    <dgm:pt modelId="{5119B021-0AEB-4F23-9281-C18D90E26FE5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endParaRPr lang="ru-RU" sz="1800" dirty="0" smtClean="0"/>
        </a:p>
        <a:p>
          <a:pPr rtl="0"/>
          <a:endParaRPr lang="ru-RU" sz="1800" dirty="0" smtClean="0"/>
        </a:p>
        <a:p>
          <a:pPr rtl="0"/>
          <a:r>
            <a:rPr lang="ru-RU" sz="1800" dirty="0" smtClean="0"/>
            <a:t>5. Сотрудничество с государственными и общественными организациями по вопросу дальнейшего жизнеустройства несовершеннолетнего.</a:t>
          </a:r>
          <a:endParaRPr lang="ru-RU" sz="1800" dirty="0"/>
        </a:p>
      </dgm:t>
    </dgm:pt>
    <dgm:pt modelId="{EAF16988-D594-46FC-92E2-F5BB24E96F59}" type="parTrans" cxnId="{7D12E2ED-5BC7-43B5-87B5-2B8921C3B14D}">
      <dgm:prSet/>
      <dgm:spPr/>
      <dgm:t>
        <a:bodyPr/>
        <a:lstStyle/>
        <a:p>
          <a:endParaRPr lang="ru-RU"/>
        </a:p>
      </dgm:t>
    </dgm:pt>
    <dgm:pt modelId="{EF6CA2E4-DEB5-4542-8CE0-8C5164FD214B}" type="sibTrans" cxnId="{7D12E2ED-5BC7-43B5-87B5-2B8921C3B14D}">
      <dgm:prSet/>
      <dgm:spPr/>
      <dgm:t>
        <a:bodyPr/>
        <a:lstStyle/>
        <a:p>
          <a:endParaRPr lang="ru-RU"/>
        </a:p>
      </dgm:t>
    </dgm:pt>
    <dgm:pt modelId="{1C13287B-0B93-4EE2-8FD3-C41C976AD827}">
      <dgm:prSet custT="1"/>
      <dgm:spPr/>
      <dgm:t>
        <a:bodyPr/>
        <a:lstStyle/>
        <a:p>
          <a:pPr rtl="0"/>
          <a:r>
            <a:rPr lang="ru-RU" sz="1800" dirty="0" smtClean="0"/>
            <a:t>6. Контроль за дальнейшей судьбой несовершеннолетнего.</a:t>
          </a:r>
          <a:endParaRPr lang="ru-RU" sz="1800" dirty="0"/>
        </a:p>
      </dgm:t>
    </dgm:pt>
    <dgm:pt modelId="{5514DB8B-82F6-42B4-B8D0-1CB0041D5345}" type="parTrans" cxnId="{42FBE6A3-9CCC-418D-8A95-9B7FE43B42B8}">
      <dgm:prSet/>
      <dgm:spPr/>
      <dgm:t>
        <a:bodyPr/>
        <a:lstStyle/>
        <a:p>
          <a:endParaRPr lang="ru-RU"/>
        </a:p>
      </dgm:t>
    </dgm:pt>
    <dgm:pt modelId="{10B1F37A-68C9-4532-8133-78AA4060BB62}" type="sibTrans" cxnId="{42FBE6A3-9CCC-418D-8A95-9B7FE43B42B8}">
      <dgm:prSet/>
      <dgm:spPr/>
      <dgm:t>
        <a:bodyPr/>
        <a:lstStyle/>
        <a:p>
          <a:endParaRPr lang="ru-RU"/>
        </a:p>
      </dgm:t>
    </dgm:pt>
    <dgm:pt modelId="{81724101-024F-4523-BDBB-A98C78422B86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endParaRPr lang="ru-RU" sz="1800" dirty="0" smtClean="0"/>
        </a:p>
        <a:p>
          <a:pPr rtl="0"/>
          <a:r>
            <a:rPr lang="ru-RU" sz="1800" dirty="0" smtClean="0"/>
            <a:t>3. Выработка </a:t>
          </a:r>
          <a:r>
            <a:rPr lang="ru-RU" sz="1800" dirty="0" err="1" smtClean="0"/>
            <a:t>психолого-медико-педагогическим</a:t>
          </a:r>
          <a:r>
            <a:rPr lang="ru-RU" sz="1800" dirty="0" smtClean="0"/>
            <a:t> консилиумом коррекционной индивидуальной программы.</a:t>
          </a:r>
          <a:endParaRPr lang="ru-RU" sz="1800" dirty="0"/>
        </a:p>
      </dgm:t>
    </dgm:pt>
    <dgm:pt modelId="{D92D0976-D468-40F5-9071-195740F0E861}" type="sibTrans" cxnId="{33DDFDBE-B5F9-4F77-BB15-D8489735547D}">
      <dgm:prSet/>
      <dgm:spPr/>
      <dgm:t>
        <a:bodyPr/>
        <a:lstStyle/>
        <a:p>
          <a:endParaRPr lang="ru-RU"/>
        </a:p>
      </dgm:t>
    </dgm:pt>
    <dgm:pt modelId="{8F818FE8-C7C0-41E3-8E98-AFC84BD24E7A}" type="parTrans" cxnId="{33DDFDBE-B5F9-4F77-BB15-D8489735547D}">
      <dgm:prSet/>
      <dgm:spPr/>
      <dgm:t>
        <a:bodyPr/>
        <a:lstStyle/>
        <a:p>
          <a:endParaRPr lang="ru-RU"/>
        </a:p>
      </dgm:t>
    </dgm:pt>
    <dgm:pt modelId="{1AAD68ED-D2C0-4B36-8BEA-8841EC7ECB78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endParaRPr lang="ru-RU" sz="1800" dirty="0" smtClean="0"/>
        </a:p>
        <a:p>
          <a:pPr rtl="0"/>
          <a:r>
            <a:rPr lang="ru-RU" sz="1800" dirty="0" smtClean="0"/>
            <a:t>1. Всестороннее изучение личности ребенка, выяснение причин девиантного поведения, беспризорности и безнадзорности.</a:t>
          </a:r>
          <a:endParaRPr lang="ru-RU" sz="1800" dirty="0"/>
        </a:p>
      </dgm:t>
    </dgm:pt>
    <dgm:pt modelId="{487D5C6C-A269-49CA-89CE-E61B379A0A06}" type="sibTrans" cxnId="{B92470F5-A468-41E3-AB2C-0F03BDEDBA52}">
      <dgm:prSet/>
      <dgm:spPr/>
      <dgm:t>
        <a:bodyPr/>
        <a:lstStyle/>
        <a:p>
          <a:endParaRPr lang="ru-RU"/>
        </a:p>
      </dgm:t>
    </dgm:pt>
    <dgm:pt modelId="{3ABE0B33-EDB3-46B8-9807-31D043689FE4}" type="parTrans" cxnId="{B92470F5-A468-41E3-AB2C-0F03BDEDBA52}">
      <dgm:prSet/>
      <dgm:spPr/>
      <dgm:t>
        <a:bodyPr/>
        <a:lstStyle/>
        <a:p>
          <a:endParaRPr lang="ru-RU"/>
        </a:p>
      </dgm:t>
    </dgm:pt>
    <dgm:pt modelId="{D96FC687-3A96-4ECF-A418-760B0E8AD66F}">
      <dgm:prSet custT="1"/>
      <dgm:spPr/>
      <dgm:t>
        <a:bodyPr/>
        <a:lstStyle/>
        <a:p>
          <a:pPr rtl="0"/>
          <a:endParaRPr lang="ru-RU" sz="1800" dirty="0" smtClean="0"/>
        </a:p>
        <a:p>
          <a:pPr rtl="0"/>
          <a:r>
            <a:rPr lang="ru-RU" sz="1800" dirty="0" smtClean="0"/>
            <a:t>4. Изучение семьи (целесообразность возвращения или возможность других форм жизнеустройства) несовершеннолетнего.</a:t>
          </a:r>
          <a:endParaRPr lang="ru-RU" sz="1800" dirty="0"/>
        </a:p>
      </dgm:t>
    </dgm:pt>
    <dgm:pt modelId="{699CF7BB-76F2-4FC4-9115-547FC7016DD7}" type="sibTrans" cxnId="{BFB2A467-3B2A-4812-B968-4B2387EE65BC}">
      <dgm:prSet/>
      <dgm:spPr/>
      <dgm:t>
        <a:bodyPr/>
        <a:lstStyle/>
        <a:p>
          <a:endParaRPr lang="ru-RU"/>
        </a:p>
      </dgm:t>
    </dgm:pt>
    <dgm:pt modelId="{2E874171-6C75-46F6-A701-EFAFB3F8E5D4}" type="parTrans" cxnId="{BFB2A467-3B2A-4812-B968-4B2387EE65BC}">
      <dgm:prSet/>
      <dgm:spPr/>
      <dgm:t>
        <a:bodyPr/>
        <a:lstStyle/>
        <a:p>
          <a:endParaRPr lang="ru-RU"/>
        </a:p>
      </dgm:t>
    </dgm:pt>
    <dgm:pt modelId="{4C736148-B925-4743-8D1E-1A9A736412B2}" type="pres">
      <dgm:prSet presAssocID="{C1E61E9A-6052-437E-B1F6-A95FB472E65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611129-971E-4B98-979F-A661B55324E1}" type="pres">
      <dgm:prSet presAssocID="{1AAD68ED-D2C0-4B36-8BEA-8841EC7ECB78}" presName="circle1" presStyleLbl="node1" presStyleIdx="0" presStyleCnt="6"/>
      <dgm:spPr/>
    </dgm:pt>
    <dgm:pt modelId="{4F8C1D16-7A6B-458A-85BC-7A6E79669A32}" type="pres">
      <dgm:prSet presAssocID="{1AAD68ED-D2C0-4B36-8BEA-8841EC7ECB78}" presName="space" presStyleCnt="0"/>
      <dgm:spPr/>
    </dgm:pt>
    <dgm:pt modelId="{BCF36553-AD49-416B-AC45-79754CC5D6CC}" type="pres">
      <dgm:prSet presAssocID="{1AAD68ED-D2C0-4B36-8BEA-8841EC7ECB78}" presName="rect1" presStyleLbl="alignAcc1" presStyleIdx="0" presStyleCnt="6"/>
      <dgm:spPr/>
      <dgm:t>
        <a:bodyPr/>
        <a:lstStyle/>
        <a:p>
          <a:endParaRPr lang="ru-RU"/>
        </a:p>
      </dgm:t>
    </dgm:pt>
    <dgm:pt modelId="{8A631833-4415-4E72-AB04-D26F9EED9D8C}" type="pres">
      <dgm:prSet presAssocID="{A7E769C7-B47C-4A16-9E40-2615D5E13E68}" presName="vertSpace2" presStyleLbl="node1" presStyleIdx="0" presStyleCnt="6"/>
      <dgm:spPr/>
    </dgm:pt>
    <dgm:pt modelId="{7E2AA44F-ACED-4A9F-9247-9D723607C09C}" type="pres">
      <dgm:prSet presAssocID="{A7E769C7-B47C-4A16-9E40-2615D5E13E68}" presName="circle2" presStyleLbl="node1" presStyleIdx="1" presStyleCnt="6"/>
      <dgm:spPr/>
    </dgm:pt>
    <dgm:pt modelId="{084DE87E-2D35-4116-BC47-FC07321D9D96}" type="pres">
      <dgm:prSet presAssocID="{A7E769C7-B47C-4A16-9E40-2615D5E13E68}" presName="rect2" presStyleLbl="alignAcc1" presStyleIdx="1" presStyleCnt="6"/>
      <dgm:spPr/>
      <dgm:t>
        <a:bodyPr/>
        <a:lstStyle/>
        <a:p>
          <a:endParaRPr lang="ru-RU"/>
        </a:p>
      </dgm:t>
    </dgm:pt>
    <dgm:pt modelId="{E05E9E49-AAE9-422A-8284-655C246638E1}" type="pres">
      <dgm:prSet presAssocID="{81724101-024F-4523-BDBB-A98C78422B86}" presName="vertSpace3" presStyleLbl="node1" presStyleIdx="1" presStyleCnt="6"/>
      <dgm:spPr/>
    </dgm:pt>
    <dgm:pt modelId="{8E87D37E-D2A8-4084-9057-092B6A67E878}" type="pres">
      <dgm:prSet presAssocID="{81724101-024F-4523-BDBB-A98C78422B86}" presName="circle3" presStyleLbl="node1" presStyleIdx="2" presStyleCnt="6"/>
      <dgm:spPr/>
    </dgm:pt>
    <dgm:pt modelId="{5DC38D24-C8BC-4FD6-99C9-5ABF9DDA8E75}" type="pres">
      <dgm:prSet presAssocID="{81724101-024F-4523-BDBB-A98C78422B86}" presName="rect3" presStyleLbl="alignAcc1" presStyleIdx="2" presStyleCnt="6"/>
      <dgm:spPr/>
      <dgm:t>
        <a:bodyPr/>
        <a:lstStyle/>
        <a:p>
          <a:endParaRPr lang="ru-RU"/>
        </a:p>
      </dgm:t>
    </dgm:pt>
    <dgm:pt modelId="{F4DE4995-7803-479B-9D6D-FA35DF55D8F9}" type="pres">
      <dgm:prSet presAssocID="{D96FC687-3A96-4ECF-A418-760B0E8AD66F}" presName="vertSpace4" presStyleLbl="node1" presStyleIdx="2" presStyleCnt="6"/>
      <dgm:spPr/>
    </dgm:pt>
    <dgm:pt modelId="{B8DED9A7-FC13-4008-9375-D028393BF1CE}" type="pres">
      <dgm:prSet presAssocID="{D96FC687-3A96-4ECF-A418-760B0E8AD66F}" presName="circle4" presStyleLbl="node1" presStyleIdx="3" presStyleCnt="6"/>
      <dgm:spPr/>
    </dgm:pt>
    <dgm:pt modelId="{717C8C57-7E35-4FE3-83D5-05B3C19CD00B}" type="pres">
      <dgm:prSet presAssocID="{D96FC687-3A96-4ECF-A418-760B0E8AD66F}" presName="rect4" presStyleLbl="alignAcc1" presStyleIdx="3" presStyleCnt="6" custLinFactNeighborX="49" custLinFactNeighborY="11087"/>
      <dgm:spPr/>
      <dgm:t>
        <a:bodyPr/>
        <a:lstStyle/>
        <a:p>
          <a:endParaRPr lang="ru-RU"/>
        </a:p>
      </dgm:t>
    </dgm:pt>
    <dgm:pt modelId="{1C4386C0-7606-4F7B-B645-6D4AD50829FE}" type="pres">
      <dgm:prSet presAssocID="{5119B021-0AEB-4F23-9281-C18D90E26FE5}" presName="vertSpace5" presStyleLbl="node1" presStyleIdx="3" presStyleCnt="6"/>
      <dgm:spPr/>
    </dgm:pt>
    <dgm:pt modelId="{C888F6EC-2245-4639-B0AA-A67FC3203771}" type="pres">
      <dgm:prSet presAssocID="{5119B021-0AEB-4F23-9281-C18D90E26FE5}" presName="circle5" presStyleLbl="node1" presStyleIdx="4" presStyleCnt="6"/>
      <dgm:spPr/>
    </dgm:pt>
    <dgm:pt modelId="{057ABC30-8768-4115-9BF8-C16770961E8C}" type="pres">
      <dgm:prSet presAssocID="{5119B021-0AEB-4F23-9281-C18D90E26FE5}" presName="rect5" presStyleLbl="alignAcc1" presStyleIdx="4" presStyleCnt="6" custScaleY="63957" custLinFactNeighborX="1289" custLinFactNeighborY="20560"/>
      <dgm:spPr/>
      <dgm:t>
        <a:bodyPr/>
        <a:lstStyle/>
        <a:p>
          <a:endParaRPr lang="ru-RU"/>
        </a:p>
      </dgm:t>
    </dgm:pt>
    <dgm:pt modelId="{3A6204F0-964C-4CA0-9F23-AF2A1CDA8258}" type="pres">
      <dgm:prSet presAssocID="{1C13287B-0B93-4EE2-8FD3-C41C976AD827}" presName="vertSpace6" presStyleLbl="node1" presStyleIdx="4" presStyleCnt="6"/>
      <dgm:spPr/>
    </dgm:pt>
    <dgm:pt modelId="{1C11EF11-1833-4653-9FE9-0534125E9F62}" type="pres">
      <dgm:prSet presAssocID="{1C13287B-0B93-4EE2-8FD3-C41C976AD827}" presName="circle6" presStyleLbl="node1" presStyleIdx="5" presStyleCnt="6"/>
      <dgm:spPr/>
    </dgm:pt>
    <dgm:pt modelId="{C67904B2-CF13-416C-B211-D6852E869ABD}" type="pres">
      <dgm:prSet presAssocID="{1C13287B-0B93-4EE2-8FD3-C41C976AD827}" presName="rect6" presStyleLbl="alignAcc1" presStyleIdx="5" presStyleCnt="6" custLinFactY="77782" custLinFactNeighborX="49" custLinFactNeighborY="100000"/>
      <dgm:spPr/>
      <dgm:t>
        <a:bodyPr/>
        <a:lstStyle/>
        <a:p>
          <a:endParaRPr lang="ru-RU"/>
        </a:p>
      </dgm:t>
    </dgm:pt>
    <dgm:pt modelId="{540286AF-F285-4435-A135-0C3EEBE68D5F}" type="pres">
      <dgm:prSet presAssocID="{1AAD68ED-D2C0-4B36-8BEA-8841EC7ECB78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56AE38-5663-4589-A229-ABF73DB9F7C6}" type="pres">
      <dgm:prSet presAssocID="{A7E769C7-B47C-4A16-9E40-2615D5E13E68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C68065-A2CE-4A80-8DEE-104DF25BC3E9}" type="pres">
      <dgm:prSet presAssocID="{81724101-024F-4523-BDBB-A98C78422B86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489453-0F0C-4C3A-A030-5139BF00DB89}" type="pres">
      <dgm:prSet presAssocID="{D96FC687-3A96-4ECF-A418-760B0E8AD66F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3AE2D1-8403-4E84-9F6C-AC06D2C658C7}" type="pres">
      <dgm:prSet presAssocID="{5119B021-0AEB-4F23-9281-C18D90E26FE5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9C76F7-D6BA-4047-AE08-D7B1774FFC85}" type="pres">
      <dgm:prSet presAssocID="{1C13287B-0B93-4EE2-8FD3-C41C976AD827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FBE6A3-9CCC-418D-8A95-9B7FE43B42B8}" srcId="{C1E61E9A-6052-437E-B1F6-A95FB472E654}" destId="{1C13287B-0B93-4EE2-8FD3-C41C976AD827}" srcOrd="5" destOrd="0" parTransId="{5514DB8B-82F6-42B4-B8D0-1CB0041D5345}" sibTransId="{10B1F37A-68C9-4532-8133-78AA4060BB62}"/>
    <dgm:cxn modelId="{2C2CFE1B-30B8-4FEE-97E0-CD5237C423B3}" type="presOf" srcId="{1C13287B-0B93-4EE2-8FD3-C41C976AD827}" destId="{C67904B2-CF13-416C-B211-D6852E869ABD}" srcOrd="0" destOrd="0" presId="urn:microsoft.com/office/officeart/2005/8/layout/target3"/>
    <dgm:cxn modelId="{FCE8AD20-8BA3-4A74-9A62-004BE028EC78}" type="presOf" srcId="{C1E61E9A-6052-437E-B1F6-A95FB472E654}" destId="{4C736148-B925-4743-8D1E-1A9A736412B2}" srcOrd="0" destOrd="0" presId="urn:microsoft.com/office/officeart/2005/8/layout/target3"/>
    <dgm:cxn modelId="{BFB2A467-3B2A-4812-B968-4B2387EE65BC}" srcId="{C1E61E9A-6052-437E-B1F6-A95FB472E654}" destId="{D96FC687-3A96-4ECF-A418-760B0E8AD66F}" srcOrd="3" destOrd="0" parTransId="{2E874171-6C75-46F6-A701-EFAFB3F8E5D4}" sibTransId="{699CF7BB-76F2-4FC4-9115-547FC7016DD7}"/>
    <dgm:cxn modelId="{33DDFDBE-B5F9-4F77-BB15-D8489735547D}" srcId="{C1E61E9A-6052-437E-B1F6-A95FB472E654}" destId="{81724101-024F-4523-BDBB-A98C78422B86}" srcOrd="2" destOrd="0" parTransId="{8F818FE8-C7C0-41E3-8E98-AFC84BD24E7A}" sibTransId="{D92D0976-D468-40F5-9071-195740F0E861}"/>
    <dgm:cxn modelId="{B92470F5-A468-41E3-AB2C-0F03BDEDBA52}" srcId="{C1E61E9A-6052-437E-B1F6-A95FB472E654}" destId="{1AAD68ED-D2C0-4B36-8BEA-8841EC7ECB78}" srcOrd="0" destOrd="0" parTransId="{3ABE0B33-EDB3-46B8-9807-31D043689FE4}" sibTransId="{487D5C6C-A269-49CA-89CE-E61B379A0A06}"/>
    <dgm:cxn modelId="{3F085BA5-A562-412B-A4EB-A18986FC43AD}" type="presOf" srcId="{1C13287B-0B93-4EE2-8FD3-C41C976AD827}" destId="{F19C76F7-D6BA-4047-AE08-D7B1774FFC85}" srcOrd="1" destOrd="0" presId="urn:microsoft.com/office/officeart/2005/8/layout/target3"/>
    <dgm:cxn modelId="{5F688AF6-42C6-49A2-A69C-523F86A86EF9}" type="presOf" srcId="{1AAD68ED-D2C0-4B36-8BEA-8841EC7ECB78}" destId="{BCF36553-AD49-416B-AC45-79754CC5D6CC}" srcOrd="0" destOrd="0" presId="urn:microsoft.com/office/officeart/2005/8/layout/target3"/>
    <dgm:cxn modelId="{14141547-AB2F-4000-A488-783959866B4E}" type="presOf" srcId="{1AAD68ED-D2C0-4B36-8BEA-8841EC7ECB78}" destId="{540286AF-F285-4435-A135-0C3EEBE68D5F}" srcOrd="1" destOrd="0" presId="urn:microsoft.com/office/officeart/2005/8/layout/target3"/>
    <dgm:cxn modelId="{7D12E2ED-5BC7-43B5-87B5-2B8921C3B14D}" srcId="{C1E61E9A-6052-437E-B1F6-A95FB472E654}" destId="{5119B021-0AEB-4F23-9281-C18D90E26FE5}" srcOrd="4" destOrd="0" parTransId="{EAF16988-D594-46FC-92E2-F5BB24E96F59}" sibTransId="{EF6CA2E4-DEB5-4542-8CE0-8C5164FD214B}"/>
    <dgm:cxn modelId="{5A2B4921-3A19-4681-969C-A176567D9E12}" type="presOf" srcId="{5119B021-0AEB-4F23-9281-C18D90E26FE5}" destId="{057ABC30-8768-4115-9BF8-C16770961E8C}" srcOrd="0" destOrd="0" presId="urn:microsoft.com/office/officeart/2005/8/layout/target3"/>
    <dgm:cxn modelId="{A47063B1-A39E-4BCC-9CD0-0EE1772571AC}" type="presOf" srcId="{D96FC687-3A96-4ECF-A418-760B0E8AD66F}" destId="{717C8C57-7E35-4FE3-83D5-05B3C19CD00B}" srcOrd="0" destOrd="0" presId="urn:microsoft.com/office/officeart/2005/8/layout/target3"/>
    <dgm:cxn modelId="{A8FCA2A2-E607-4022-995E-88B11E49AAE5}" type="presOf" srcId="{D96FC687-3A96-4ECF-A418-760B0E8AD66F}" destId="{D0489453-0F0C-4C3A-A030-5139BF00DB89}" srcOrd="1" destOrd="0" presId="urn:microsoft.com/office/officeart/2005/8/layout/target3"/>
    <dgm:cxn modelId="{16171389-196A-4F8F-935E-0F7E8BE3501A}" srcId="{C1E61E9A-6052-437E-B1F6-A95FB472E654}" destId="{A7E769C7-B47C-4A16-9E40-2615D5E13E68}" srcOrd="1" destOrd="0" parTransId="{10688541-9451-477A-870E-5B551DFF32BA}" sibTransId="{F3DFE7F5-5133-456C-9036-377B7B4A8FF7}"/>
    <dgm:cxn modelId="{24389E8F-DA24-467F-ADF8-A76F33480A79}" type="presOf" srcId="{A7E769C7-B47C-4A16-9E40-2615D5E13E68}" destId="{084DE87E-2D35-4116-BC47-FC07321D9D96}" srcOrd="0" destOrd="0" presId="urn:microsoft.com/office/officeart/2005/8/layout/target3"/>
    <dgm:cxn modelId="{D28077E5-C871-4E3C-9DD9-E76C7D489646}" type="presOf" srcId="{A7E769C7-B47C-4A16-9E40-2615D5E13E68}" destId="{6256AE38-5663-4589-A229-ABF73DB9F7C6}" srcOrd="1" destOrd="0" presId="urn:microsoft.com/office/officeart/2005/8/layout/target3"/>
    <dgm:cxn modelId="{C9D8AEA8-E455-426E-9496-BD8CF34E3566}" type="presOf" srcId="{81724101-024F-4523-BDBB-A98C78422B86}" destId="{DCC68065-A2CE-4A80-8DEE-104DF25BC3E9}" srcOrd="1" destOrd="0" presId="urn:microsoft.com/office/officeart/2005/8/layout/target3"/>
    <dgm:cxn modelId="{01DAFA21-9DA6-4F70-BE30-50452523698F}" type="presOf" srcId="{81724101-024F-4523-BDBB-A98C78422B86}" destId="{5DC38D24-C8BC-4FD6-99C9-5ABF9DDA8E75}" srcOrd="0" destOrd="0" presId="urn:microsoft.com/office/officeart/2005/8/layout/target3"/>
    <dgm:cxn modelId="{2AA58A65-51A4-435C-A6AF-DF2BCD9B9557}" type="presOf" srcId="{5119B021-0AEB-4F23-9281-C18D90E26FE5}" destId="{793AE2D1-8403-4E84-9F6C-AC06D2C658C7}" srcOrd="1" destOrd="0" presId="urn:microsoft.com/office/officeart/2005/8/layout/target3"/>
    <dgm:cxn modelId="{642E6947-5583-4D59-AB2D-6CD4E1EDD6B8}" type="presParOf" srcId="{4C736148-B925-4743-8D1E-1A9A736412B2}" destId="{4F611129-971E-4B98-979F-A661B55324E1}" srcOrd="0" destOrd="0" presId="urn:microsoft.com/office/officeart/2005/8/layout/target3"/>
    <dgm:cxn modelId="{0E68DFB3-BC71-4B49-9322-BBCE19EA652B}" type="presParOf" srcId="{4C736148-B925-4743-8D1E-1A9A736412B2}" destId="{4F8C1D16-7A6B-458A-85BC-7A6E79669A32}" srcOrd="1" destOrd="0" presId="urn:microsoft.com/office/officeart/2005/8/layout/target3"/>
    <dgm:cxn modelId="{6BAF199E-7BA1-48A1-96DB-928232A5FCA2}" type="presParOf" srcId="{4C736148-B925-4743-8D1E-1A9A736412B2}" destId="{BCF36553-AD49-416B-AC45-79754CC5D6CC}" srcOrd="2" destOrd="0" presId="urn:microsoft.com/office/officeart/2005/8/layout/target3"/>
    <dgm:cxn modelId="{BD316EB2-C02B-4EB1-9A61-405DB2A72D7C}" type="presParOf" srcId="{4C736148-B925-4743-8D1E-1A9A736412B2}" destId="{8A631833-4415-4E72-AB04-D26F9EED9D8C}" srcOrd="3" destOrd="0" presId="urn:microsoft.com/office/officeart/2005/8/layout/target3"/>
    <dgm:cxn modelId="{677FD35E-914D-4F58-8E56-712400D2936E}" type="presParOf" srcId="{4C736148-B925-4743-8D1E-1A9A736412B2}" destId="{7E2AA44F-ACED-4A9F-9247-9D723607C09C}" srcOrd="4" destOrd="0" presId="urn:microsoft.com/office/officeart/2005/8/layout/target3"/>
    <dgm:cxn modelId="{05049AAC-0114-4B91-B09E-885924FFE2EE}" type="presParOf" srcId="{4C736148-B925-4743-8D1E-1A9A736412B2}" destId="{084DE87E-2D35-4116-BC47-FC07321D9D96}" srcOrd="5" destOrd="0" presId="urn:microsoft.com/office/officeart/2005/8/layout/target3"/>
    <dgm:cxn modelId="{187358EF-51A2-43EC-8B5D-06794CD03E4A}" type="presParOf" srcId="{4C736148-B925-4743-8D1E-1A9A736412B2}" destId="{E05E9E49-AAE9-422A-8284-655C246638E1}" srcOrd="6" destOrd="0" presId="urn:microsoft.com/office/officeart/2005/8/layout/target3"/>
    <dgm:cxn modelId="{8BF9E0E7-DD5B-4AC9-8C79-3B01C50AE87C}" type="presParOf" srcId="{4C736148-B925-4743-8D1E-1A9A736412B2}" destId="{8E87D37E-D2A8-4084-9057-092B6A67E878}" srcOrd="7" destOrd="0" presId="urn:microsoft.com/office/officeart/2005/8/layout/target3"/>
    <dgm:cxn modelId="{50DCDFBE-427A-483C-88FA-8D6226A7FDD6}" type="presParOf" srcId="{4C736148-B925-4743-8D1E-1A9A736412B2}" destId="{5DC38D24-C8BC-4FD6-99C9-5ABF9DDA8E75}" srcOrd="8" destOrd="0" presId="urn:microsoft.com/office/officeart/2005/8/layout/target3"/>
    <dgm:cxn modelId="{95B01524-5752-4D08-9F49-E5152DCCC842}" type="presParOf" srcId="{4C736148-B925-4743-8D1E-1A9A736412B2}" destId="{F4DE4995-7803-479B-9D6D-FA35DF55D8F9}" srcOrd="9" destOrd="0" presId="urn:microsoft.com/office/officeart/2005/8/layout/target3"/>
    <dgm:cxn modelId="{34D2D8BF-4DA9-41FA-AC1D-A0DA915DB352}" type="presParOf" srcId="{4C736148-B925-4743-8D1E-1A9A736412B2}" destId="{B8DED9A7-FC13-4008-9375-D028393BF1CE}" srcOrd="10" destOrd="0" presId="urn:microsoft.com/office/officeart/2005/8/layout/target3"/>
    <dgm:cxn modelId="{3D8CF7D3-D803-4A54-8F30-CCB9D7A72723}" type="presParOf" srcId="{4C736148-B925-4743-8D1E-1A9A736412B2}" destId="{717C8C57-7E35-4FE3-83D5-05B3C19CD00B}" srcOrd="11" destOrd="0" presId="urn:microsoft.com/office/officeart/2005/8/layout/target3"/>
    <dgm:cxn modelId="{282C0069-8504-414D-A05D-A8B74BB38C2F}" type="presParOf" srcId="{4C736148-B925-4743-8D1E-1A9A736412B2}" destId="{1C4386C0-7606-4F7B-B645-6D4AD50829FE}" srcOrd="12" destOrd="0" presId="urn:microsoft.com/office/officeart/2005/8/layout/target3"/>
    <dgm:cxn modelId="{09D76BE9-47E0-470E-8435-FF5C787567A4}" type="presParOf" srcId="{4C736148-B925-4743-8D1E-1A9A736412B2}" destId="{C888F6EC-2245-4639-B0AA-A67FC3203771}" srcOrd="13" destOrd="0" presId="urn:microsoft.com/office/officeart/2005/8/layout/target3"/>
    <dgm:cxn modelId="{7E47B11D-021B-4871-8163-37ABBBE6364A}" type="presParOf" srcId="{4C736148-B925-4743-8D1E-1A9A736412B2}" destId="{057ABC30-8768-4115-9BF8-C16770961E8C}" srcOrd="14" destOrd="0" presId="urn:microsoft.com/office/officeart/2005/8/layout/target3"/>
    <dgm:cxn modelId="{3C229D10-D7B3-4EF0-A65F-07340E086756}" type="presParOf" srcId="{4C736148-B925-4743-8D1E-1A9A736412B2}" destId="{3A6204F0-964C-4CA0-9F23-AF2A1CDA8258}" srcOrd="15" destOrd="0" presId="urn:microsoft.com/office/officeart/2005/8/layout/target3"/>
    <dgm:cxn modelId="{282FEA9F-6694-4F5B-B499-6A6DE5BE8FB5}" type="presParOf" srcId="{4C736148-B925-4743-8D1E-1A9A736412B2}" destId="{1C11EF11-1833-4653-9FE9-0534125E9F62}" srcOrd="16" destOrd="0" presId="urn:microsoft.com/office/officeart/2005/8/layout/target3"/>
    <dgm:cxn modelId="{A86AF7CF-4A77-4A43-BB09-C12975E515A3}" type="presParOf" srcId="{4C736148-B925-4743-8D1E-1A9A736412B2}" destId="{C67904B2-CF13-416C-B211-D6852E869ABD}" srcOrd="17" destOrd="0" presId="urn:microsoft.com/office/officeart/2005/8/layout/target3"/>
    <dgm:cxn modelId="{2D6B9ADB-710B-458B-BB6A-942F27502F5A}" type="presParOf" srcId="{4C736148-B925-4743-8D1E-1A9A736412B2}" destId="{540286AF-F285-4435-A135-0C3EEBE68D5F}" srcOrd="18" destOrd="0" presId="urn:microsoft.com/office/officeart/2005/8/layout/target3"/>
    <dgm:cxn modelId="{6FE7DA0B-D20D-40B0-8B90-E538A4CB5BC8}" type="presParOf" srcId="{4C736148-B925-4743-8D1E-1A9A736412B2}" destId="{6256AE38-5663-4589-A229-ABF73DB9F7C6}" srcOrd="19" destOrd="0" presId="urn:microsoft.com/office/officeart/2005/8/layout/target3"/>
    <dgm:cxn modelId="{7AE940F9-25AB-4737-A06D-9B9DBEED07E2}" type="presParOf" srcId="{4C736148-B925-4743-8D1E-1A9A736412B2}" destId="{DCC68065-A2CE-4A80-8DEE-104DF25BC3E9}" srcOrd="20" destOrd="0" presId="urn:microsoft.com/office/officeart/2005/8/layout/target3"/>
    <dgm:cxn modelId="{430AA23C-ABDC-4968-A6E7-8385DC57DFC9}" type="presParOf" srcId="{4C736148-B925-4743-8D1E-1A9A736412B2}" destId="{D0489453-0F0C-4C3A-A030-5139BF00DB89}" srcOrd="21" destOrd="0" presId="urn:microsoft.com/office/officeart/2005/8/layout/target3"/>
    <dgm:cxn modelId="{E83166E6-A644-4568-ACF3-F687443BB655}" type="presParOf" srcId="{4C736148-B925-4743-8D1E-1A9A736412B2}" destId="{793AE2D1-8403-4E84-9F6C-AC06D2C658C7}" srcOrd="22" destOrd="0" presId="urn:microsoft.com/office/officeart/2005/8/layout/target3"/>
    <dgm:cxn modelId="{3D32E067-812C-468F-9CA2-42D1A421B03D}" type="presParOf" srcId="{4C736148-B925-4743-8D1E-1A9A736412B2}" destId="{F19C76F7-D6BA-4047-AE08-D7B1774FFC85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F8F8400-99B2-4C01-8D8A-5EFFB3D4AFF7}" type="doc">
      <dgm:prSet loTypeId="urn:microsoft.com/office/officeart/2005/8/layout/pyramid2" loCatId="pyramid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4E0BBE4-3475-4356-9E2A-CA55EE1BC3A6}">
      <dgm:prSet custT="1"/>
      <dgm:spPr/>
      <dgm:t>
        <a:bodyPr/>
        <a:lstStyle/>
        <a:p>
          <a:pPr rtl="0"/>
          <a:r>
            <a:rPr lang="ru-RU" sz="1800" b="1" dirty="0" smtClean="0"/>
            <a:t>опора на положительные качества подростка;</a:t>
          </a:r>
          <a:endParaRPr lang="ru-RU" sz="1800" b="1" dirty="0"/>
        </a:p>
      </dgm:t>
    </dgm:pt>
    <dgm:pt modelId="{E4B551D0-8E33-4290-B8FA-E17B3A9EE06D}" type="parTrans" cxnId="{54FC3CD1-97F8-410A-8E79-3736D63CED08}">
      <dgm:prSet/>
      <dgm:spPr/>
      <dgm:t>
        <a:bodyPr/>
        <a:lstStyle/>
        <a:p>
          <a:endParaRPr lang="ru-RU"/>
        </a:p>
      </dgm:t>
    </dgm:pt>
    <dgm:pt modelId="{2B2774F1-558B-459B-A02B-495CE4B54DF3}" type="sibTrans" cxnId="{54FC3CD1-97F8-410A-8E79-3736D63CED08}">
      <dgm:prSet/>
      <dgm:spPr/>
      <dgm:t>
        <a:bodyPr/>
        <a:lstStyle/>
        <a:p>
          <a:endParaRPr lang="ru-RU"/>
        </a:p>
      </dgm:t>
    </dgm:pt>
    <dgm:pt modelId="{DC90EEA8-496D-4B63-B9DA-CBAFE5CD7DDA}">
      <dgm:prSet custT="1"/>
      <dgm:spPr/>
      <dgm:t>
        <a:bodyPr/>
        <a:lstStyle/>
        <a:p>
          <a:pPr rtl="0"/>
          <a:r>
            <a:rPr lang="ru-RU" sz="1800" b="1" dirty="0" smtClean="0"/>
            <a:t>формирование будущих жизненных устремлений подростка;</a:t>
          </a:r>
          <a:endParaRPr lang="ru-RU" sz="1800" b="1" dirty="0"/>
        </a:p>
      </dgm:t>
    </dgm:pt>
    <dgm:pt modelId="{C40DB602-4A33-4F0B-97D2-184720C5602C}" type="parTrans" cxnId="{E3427DA1-9BE6-416D-9EE6-6582CE0018DB}">
      <dgm:prSet/>
      <dgm:spPr/>
      <dgm:t>
        <a:bodyPr/>
        <a:lstStyle/>
        <a:p>
          <a:endParaRPr lang="ru-RU"/>
        </a:p>
      </dgm:t>
    </dgm:pt>
    <dgm:pt modelId="{9AD62F23-5723-47A6-BFE6-0A4F9318C8EF}" type="sibTrans" cxnId="{E3427DA1-9BE6-416D-9EE6-6582CE0018DB}">
      <dgm:prSet/>
      <dgm:spPr/>
      <dgm:t>
        <a:bodyPr/>
        <a:lstStyle/>
        <a:p>
          <a:endParaRPr lang="ru-RU"/>
        </a:p>
      </dgm:t>
    </dgm:pt>
    <dgm:pt modelId="{BC442093-C55E-461E-87B4-C15380AFD401}">
      <dgm:prSet custT="1"/>
      <dgm:spPr/>
      <dgm:t>
        <a:bodyPr/>
        <a:lstStyle/>
        <a:p>
          <a:pPr rtl="0"/>
          <a:r>
            <a:rPr lang="ru-RU" sz="1800" b="1" dirty="0" smtClean="0"/>
            <a:t>создание условий для реализации потребности подростка в самоутверждении;</a:t>
          </a:r>
          <a:endParaRPr lang="ru-RU" sz="1800" b="1" dirty="0"/>
        </a:p>
      </dgm:t>
    </dgm:pt>
    <dgm:pt modelId="{5DA3B2AF-671D-4FE1-BD7E-0EB7B17ABB1B}" type="parTrans" cxnId="{2B5A0F4A-61D0-4FC7-9EA4-1077C72BDA18}">
      <dgm:prSet/>
      <dgm:spPr/>
      <dgm:t>
        <a:bodyPr/>
        <a:lstStyle/>
        <a:p>
          <a:endParaRPr lang="ru-RU"/>
        </a:p>
      </dgm:t>
    </dgm:pt>
    <dgm:pt modelId="{F1AE31E3-CAD5-41D3-A906-7FE09C9BAC06}" type="sibTrans" cxnId="{2B5A0F4A-61D0-4FC7-9EA4-1077C72BDA18}">
      <dgm:prSet/>
      <dgm:spPr/>
      <dgm:t>
        <a:bodyPr/>
        <a:lstStyle/>
        <a:p>
          <a:endParaRPr lang="ru-RU"/>
        </a:p>
      </dgm:t>
    </dgm:pt>
    <dgm:pt modelId="{381667B9-E18B-499F-B01D-3C8306BD5922}">
      <dgm:prSet custT="1"/>
      <dgm:spPr/>
      <dgm:t>
        <a:bodyPr/>
        <a:lstStyle/>
        <a:p>
          <a:pPr rtl="0"/>
          <a:r>
            <a:rPr lang="ru-RU" sz="1800" b="1" dirty="0" smtClean="0"/>
            <a:t>развитие полезных интересов и высших духовных ценностей;</a:t>
          </a:r>
          <a:endParaRPr lang="ru-RU" sz="1800" b="1" dirty="0"/>
        </a:p>
      </dgm:t>
    </dgm:pt>
    <dgm:pt modelId="{B1853090-1893-49A3-BBE3-0913B6642897}" type="parTrans" cxnId="{1B811D25-3E13-4662-BD2F-27851C7DDD63}">
      <dgm:prSet/>
      <dgm:spPr/>
      <dgm:t>
        <a:bodyPr/>
        <a:lstStyle/>
        <a:p>
          <a:endParaRPr lang="ru-RU"/>
        </a:p>
      </dgm:t>
    </dgm:pt>
    <dgm:pt modelId="{10D025C8-2378-402F-8BA3-BA2409C7B18D}" type="sibTrans" cxnId="{1B811D25-3E13-4662-BD2F-27851C7DDD63}">
      <dgm:prSet/>
      <dgm:spPr/>
      <dgm:t>
        <a:bodyPr/>
        <a:lstStyle/>
        <a:p>
          <a:endParaRPr lang="ru-RU"/>
        </a:p>
      </dgm:t>
    </dgm:pt>
    <dgm:pt modelId="{116DB991-A286-46F2-9BE8-1BAFAAE23D98}">
      <dgm:prSet custT="1"/>
      <dgm:spPr/>
      <dgm:t>
        <a:bodyPr/>
        <a:lstStyle/>
        <a:p>
          <a:pPr rtl="0"/>
          <a:r>
            <a:rPr lang="ru-RU" sz="1800" b="1" dirty="0" smtClean="0"/>
            <a:t>глубокая доверительность и уважение во взаимоотношениях с подростком.</a:t>
          </a:r>
          <a:endParaRPr lang="ru-RU" sz="1800" b="1" dirty="0"/>
        </a:p>
      </dgm:t>
    </dgm:pt>
    <dgm:pt modelId="{58104628-F96A-4ACA-8F0C-6BD5A73A0942}" type="parTrans" cxnId="{88241B4B-0CE3-493D-B630-A8BE37598BAE}">
      <dgm:prSet/>
      <dgm:spPr/>
      <dgm:t>
        <a:bodyPr/>
        <a:lstStyle/>
        <a:p>
          <a:endParaRPr lang="ru-RU"/>
        </a:p>
      </dgm:t>
    </dgm:pt>
    <dgm:pt modelId="{554733B0-83E1-4FA1-A7E7-F98B6647C7B8}" type="sibTrans" cxnId="{88241B4B-0CE3-493D-B630-A8BE37598BAE}">
      <dgm:prSet/>
      <dgm:spPr/>
      <dgm:t>
        <a:bodyPr/>
        <a:lstStyle/>
        <a:p>
          <a:endParaRPr lang="ru-RU"/>
        </a:p>
      </dgm:t>
    </dgm:pt>
    <dgm:pt modelId="{94331B14-5299-4662-AD0C-2C24E7C15121}" type="pres">
      <dgm:prSet presAssocID="{3F8F8400-99B2-4C01-8D8A-5EFFB3D4AFF7}" presName="compositeShape" presStyleCnt="0">
        <dgm:presLayoutVars>
          <dgm:dir/>
          <dgm:resizeHandles/>
        </dgm:presLayoutVars>
      </dgm:prSet>
      <dgm:spPr/>
    </dgm:pt>
    <dgm:pt modelId="{FE03ABAA-0DD7-43B3-8C32-54E2AFDA7C0F}" type="pres">
      <dgm:prSet presAssocID="{3F8F8400-99B2-4C01-8D8A-5EFFB3D4AFF7}" presName="pyramid" presStyleLbl="node1" presStyleIdx="0" presStyleCnt="1" custScaleX="146957"/>
      <dgm:spPr/>
    </dgm:pt>
    <dgm:pt modelId="{F2A9BA27-99C8-483A-8213-B91159584E48}" type="pres">
      <dgm:prSet presAssocID="{3F8F8400-99B2-4C01-8D8A-5EFFB3D4AFF7}" presName="theList" presStyleCnt="0"/>
      <dgm:spPr/>
    </dgm:pt>
    <dgm:pt modelId="{BBE22C56-F3EE-4446-AFF3-A85835EDAC4E}" type="pres">
      <dgm:prSet presAssocID="{34E0BBE4-3475-4356-9E2A-CA55EE1BC3A6}" presName="aNode" presStyleLbl="fgAcc1" presStyleIdx="0" presStyleCnt="5" custScaleX="131521">
        <dgm:presLayoutVars>
          <dgm:bulletEnabled val="1"/>
        </dgm:presLayoutVars>
      </dgm:prSet>
      <dgm:spPr/>
    </dgm:pt>
    <dgm:pt modelId="{A1442199-E59E-42D8-8DED-D95660CCF462}" type="pres">
      <dgm:prSet presAssocID="{34E0BBE4-3475-4356-9E2A-CA55EE1BC3A6}" presName="aSpace" presStyleCnt="0"/>
      <dgm:spPr/>
    </dgm:pt>
    <dgm:pt modelId="{DBFCB7FC-C291-4965-8459-731501602CF0}" type="pres">
      <dgm:prSet presAssocID="{DC90EEA8-496D-4B63-B9DA-CBAFE5CD7DDA}" presName="aNode" presStyleLbl="fgAcc1" presStyleIdx="1" presStyleCnt="5" custScaleX="126547">
        <dgm:presLayoutVars>
          <dgm:bulletEnabled val="1"/>
        </dgm:presLayoutVars>
      </dgm:prSet>
      <dgm:spPr/>
    </dgm:pt>
    <dgm:pt modelId="{CC9193ED-D071-4772-B595-89A48D515360}" type="pres">
      <dgm:prSet presAssocID="{DC90EEA8-496D-4B63-B9DA-CBAFE5CD7DDA}" presName="aSpace" presStyleCnt="0"/>
      <dgm:spPr/>
    </dgm:pt>
    <dgm:pt modelId="{DE5906F2-CC70-434C-90A6-886DBE3556B1}" type="pres">
      <dgm:prSet presAssocID="{BC442093-C55E-461E-87B4-C15380AFD401}" presName="aNode" presStyleLbl="fgAcc1" presStyleIdx="2" presStyleCnt="5" custScaleX="126547">
        <dgm:presLayoutVars>
          <dgm:bulletEnabled val="1"/>
        </dgm:presLayoutVars>
      </dgm:prSet>
      <dgm:spPr/>
    </dgm:pt>
    <dgm:pt modelId="{1DD7BECF-2036-4F91-ADC2-E5DD0B3FD364}" type="pres">
      <dgm:prSet presAssocID="{BC442093-C55E-461E-87B4-C15380AFD401}" presName="aSpace" presStyleCnt="0"/>
      <dgm:spPr/>
    </dgm:pt>
    <dgm:pt modelId="{C580230B-CC71-4A5D-9592-40687965C9BE}" type="pres">
      <dgm:prSet presAssocID="{381667B9-E18B-499F-B01D-3C8306BD5922}" presName="aNode" presStyleLbl="fgAcc1" presStyleIdx="3" presStyleCnt="5" custScaleX="126547">
        <dgm:presLayoutVars>
          <dgm:bulletEnabled val="1"/>
        </dgm:presLayoutVars>
      </dgm:prSet>
      <dgm:spPr/>
    </dgm:pt>
    <dgm:pt modelId="{9F50E33F-9BD9-4A98-8B4B-A1B083C3ACA9}" type="pres">
      <dgm:prSet presAssocID="{381667B9-E18B-499F-B01D-3C8306BD5922}" presName="aSpace" presStyleCnt="0"/>
      <dgm:spPr/>
    </dgm:pt>
    <dgm:pt modelId="{1F51FD10-94D8-458B-BDBD-3C17B084B85D}" type="pres">
      <dgm:prSet presAssocID="{116DB991-A286-46F2-9BE8-1BAFAAE23D98}" presName="aNode" presStyleLbl="fgAcc1" presStyleIdx="4" presStyleCnt="5" custScaleX="122366">
        <dgm:presLayoutVars>
          <dgm:bulletEnabled val="1"/>
        </dgm:presLayoutVars>
      </dgm:prSet>
      <dgm:spPr/>
    </dgm:pt>
    <dgm:pt modelId="{E6970D7F-F5E0-40F7-BC42-8E3147151C7C}" type="pres">
      <dgm:prSet presAssocID="{116DB991-A286-46F2-9BE8-1BAFAAE23D98}" presName="aSpace" presStyleCnt="0"/>
      <dgm:spPr/>
    </dgm:pt>
  </dgm:ptLst>
  <dgm:cxnLst>
    <dgm:cxn modelId="{54FC3CD1-97F8-410A-8E79-3736D63CED08}" srcId="{3F8F8400-99B2-4C01-8D8A-5EFFB3D4AFF7}" destId="{34E0BBE4-3475-4356-9E2A-CA55EE1BC3A6}" srcOrd="0" destOrd="0" parTransId="{E4B551D0-8E33-4290-B8FA-E17B3A9EE06D}" sibTransId="{2B2774F1-558B-459B-A02B-495CE4B54DF3}"/>
    <dgm:cxn modelId="{0290AD70-AB44-47E3-8F34-50AB352AE911}" type="presOf" srcId="{3F8F8400-99B2-4C01-8D8A-5EFFB3D4AFF7}" destId="{94331B14-5299-4662-AD0C-2C24E7C15121}" srcOrd="0" destOrd="0" presId="urn:microsoft.com/office/officeart/2005/8/layout/pyramid2"/>
    <dgm:cxn modelId="{3B4358F0-2652-4C91-AF9D-B6016AEC4E85}" type="presOf" srcId="{DC90EEA8-496D-4B63-B9DA-CBAFE5CD7DDA}" destId="{DBFCB7FC-C291-4965-8459-731501602CF0}" srcOrd="0" destOrd="0" presId="urn:microsoft.com/office/officeart/2005/8/layout/pyramid2"/>
    <dgm:cxn modelId="{E471A6B7-C87F-4FBB-8C1B-D11A5EE8CCCA}" type="presOf" srcId="{34E0BBE4-3475-4356-9E2A-CA55EE1BC3A6}" destId="{BBE22C56-F3EE-4446-AFF3-A85835EDAC4E}" srcOrd="0" destOrd="0" presId="urn:microsoft.com/office/officeart/2005/8/layout/pyramid2"/>
    <dgm:cxn modelId="{88241B4B-0CE3-493D-B630-A8BE37598BAE}" srcId="{3F8F8400-99B2-4C01-8D8A-5EFFB3D4AFF7}" destId="{116DB991-A286-46F2-9BE8-1BAFAAE23D98}" srcOrd="4" destOrd="0" parTransId="{58104628-F96A-4ACA-8F0C-6BD5A73A0942}" sibTransId="{554733B0-83E1-4FA1-A7E7-F98B6647C7B8}"/>
    <dgm:cxn modelId="{1B811D25-3E13-4662-BD2F-27851C7DDD63}" srcId="{3F8F8400-99B2-4C01-8D8A-5EFFB3D4AFF7}" destId="{381667B9-E18B-499F-B01D-3C8306BD5922}" srcOrd="3" destOrd="0" parTransId="{B1853090-1893-49A3-BBE3-0913B6642897}" sibTransId="{10D025C8-2378-402F-8BA3-BA2409C7B18D}"/>
    <dgm:cxn modelId="{E3427DA1-9BE6-416D-9EE6-6582CE0018DB}" srcId="{3F8F8400-99B2-4C01-8D8A-5EFFB3D4AFF7}" destId="{DC90EEA8-496D-4B63-B9DA-CBAFE5CD7DDA}" srcOrd="1" destOrd="0" parTransId="{C40DB602-4A33-4F0B-97D2-184720C5602C}" sibTransId="{9AD62F23-5723-47A6-BFE6-0A4F9318C8EF}"/>
    <dgm:cxn modelId="{3FFF07A5-099A-4810-88DF-AA6D1D9BDBA4}" type="presOf" srcId="{BC442093-C55E-461E-87B4-C15380AFD401}" destId="{DE5906F2-CC70-434C-90A6-886DBE3556B1}" srcOrd="0" destOrd="0" presId="urn:microsoft.com/office/officeart/2005/8/layout/pyramid2"/>
    <dgm:cxn modelId="{2B5A0F4A-61D0-4FC7-9EA4-1077C72BDA18}" srcId="{3F8F8400-99B2-4C01-8D8A-5EFFB3D4AFF7}" destId="{BC442093-C55E-461E-87B4-C15380AFD401}" srcOrd="2" destOrd="0" parTransId="{5DA3B2AF-671D-4FE1-BD7E-0EB7B17ABB1B}" sibTransId="{F1AE31E3-CAD5-41D3-A906-7FE09C9BAC06}"/>
    <dgm:cxn modelId="{DCAF7122-9B3C-4193-A829-CD007BACE928}" type="presOf" srcId="{381667B9-E18B-499F-B01D-3C8306BD5922}" destId="{C580230B-CC71-4A5D-9592-40687965C9BE}" srcOrd="0" destOrd="0" presId="urn:microsoft.com/office/officeart/2005/8/layout/pyramid2"/>
    <dgm:cxn modelId="{FEF9900D-7580-4913-82C8-91002DD6751C}" type="presOf" srcId="{116DB991-A286-46F2-9BE8-1BAFAAE23D98}" destId="{1F51FD10-94D8-458B-BDBD-3C17B084B85D}" srcOrd="0" destOrd="0" presId="urn:microsoft.com/office/officeart/2005/8/layout/pyramid2"/>
    <dgm:cxn modelId="{23296683-68C3-45A6-9B98-E9659C60032E}" type="presParOf" srcId="{94331B14-5299-4662-AD0C-2C24E7C15121}" destId="{FE03ABAA-0DD7-43B3-8C32-54E2AFDA7C0F}" srcOrd="0" destOrd="0" presId="urn:microsoft.com/office/officeart/2005/8/layout/pyramid2"/>
    <dgm:cxn modelId="{733EF78D-54AE-4C4D-BF5D-4E8511AC9845}" type="presParOf" srcId="{94331B14-5299-4662-AD0C-2C24E7C15121}" destId="{F2A9BA27-99C8-483A-8213-B91159584E48}" srcOrd="1" destOrd="0" presId="urn:microsoft.com/office/officeart/2005/8/layout/pyramid2"/>
    <dgm:cxn modelId="{EC808A06-6307-475F-B83D-FAB59CE7DB8F}" type="presParOf" srcId="{F2A9BA27-99C8-483A-8213-B91159584E48}" destId="{BBE22C56-F3EE-4446-AFF3-A85835EDAC4E}" srcOrd="0" destOrd="0" presId="urn:microsoft.com/office/officeart/2005/8/layout/pyramid2"/>
    <dgm:cxn modelId="{87C31094-D62B-4909-B939-843AF9DC3A0C}" type="presParOf" srcId="{F2A9BA27-99C8-483A-8213-B91159584E48}" destId="{A1442199-E59E-42D8-8DED-D95660CCF462}" srcOrd="1" destOrd="0" presId="urn:microsoft.com/office/officeart/2005/8/layout/pyramid2"/>
    <dgm:cxn modelId="{FB44C293-EA5F-4538-B5CB-D713842C8AA3}" type="presParOf" srcId="{F2A9BA27-99C8-483A-8213-B91159584E48}" destId="{DBFCB7FC-C291-4965-8459-731501602CF0}" srcOrd="2" destOrd="0" presId="urn:microsoft.com/office/officeart/2005/8/layout/pyramid2"/>
    <dgm:cxn modelId="{5BD4C1CC-06F6-4B4A-8F62-1AE58D3F5F4E}" type="presParOf" srcId="{F2A9BA27-99C8-483A-8213-B91159584E48}" destId="{CC9193ED-D071-4772-B595-89A48D515360}" srcOrd="3" destOrd="0" presId="urn:microsoft.com/office/officeart/2005/8/layout/pyramid2"/>
    <dgm:cxn modelId="{46FE93F7-6722-4A20-AED1-015003E4DFD4}" type="presParOf" srcId="{F2A9BA27-99C8-483A-8213-B91159584E48}" destId="{DE5906F2-CC70-434C-90A6-886DBE3556B1}" srcOrd="4" destOrd="0" presId="urn:microsoft.com/office/officeart/2005/8/layout/pyramid2"/>
    <dgm:cxn modelId="{AD3B2EF1-6860-439B-86D5-B71914BBB6C2}" type="presParOf" srcId="{F2A9BA27-99C8-483A-8213-B91159584E48}" destId="{1DD7BECF-2036-4F91-ADC2-E5DD0B3FD364}" srcOrd="5" destOrd="0" presId="urn:microsoft.com/office/officeart/2005/8/layout/pyramid2"/>
    <dgm:cxn modelId="{D8B4D2B9-C231-4335-BEFA-483A052EC57D}" type="presParOf" srcId="{F2A9BA27-99C8-483A-8213-B91159584E48}" destId="{C580230B-CC71-4A5D-9592-40687965C9BE}" srcOrd="6" destOrd="0" presId="urn:microsoft.com/office/officeart/2005/8/layout/pyramid2"/>
    <dgm:cxn modelId="{13524EB6-2000-4CA1-BA04-1FE4A1CB6F9A}" type="presParOf" srcId="{F2A9BA27-99C8-483A-8213-B91159584E48}" destId="{9F50E33F-9BD9-4A98-8B4B-A1B083C3ACA9}" srcOrd="7" destOrd="0" presId="urn:microsoft.com/office/officeart/2005/8/layout/pyramid2"/>
    <dgm:cxn modelId="{1C946933-CCF2-4944-AA0F-B4A152088436}" type="presParOf" srcId="{F2A9BA27-99C8-483A-8213-B91159584E48}" destId="{1F51FD10-94D8-458B-BDBD-3C17B084B85D}" srcOrd="8" destOrd="0" presId="urn:microsoft.com/office/officeart/2005/8/layout/pyramid2"/>
    <dgm:cxn modelId="{F9B04CC6-AD36-4194-8DB4-639D1BBBC6AB}" type="presParOf" srcId="{F2A9BA27-99C8-483A-8213-B91159584E48}" destId="{E6970D7F-F5E0-40F7-BC42-8E3147151C7C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75D41BF-164B-4D2F-B968-BB2302C505EC}" type="doc">
      <dgm:prSet loTypeId="urn:microsoft.com/office/officeart/2005/8/layout/target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0DD4843-081D-4309-9FF2-CB05402557CA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i="1" dirty="0" smtClean="0">
              <a:solidFill>
                <a:srgbClr val="FF0000"/>
              </a:solidFill>
            </a:rPr>
            <a:t>Цель- преодоление отчуждений подростков от школы;</a:t>
          </a:r>
          <a:r>
            <a:rPr lang="ru-RU" b="1" dirty="0" smtClean="0">
              <a:solidFill>
                <a:srgbClr val="FF0000"/>
              </a:solidFill>
            </a:rPr>
            <a:t> </a:t>
          </a:r>
          <a:r>
            <a:rPr lang="ru-RU" b="1" i="1" dirty="0" smtClean="0">
              <a:solidFill>
                <a:srgbClr val="FF0000"/>
              </a:solidFill>
            </a:rPr>
            <a:t>включение подростка в систему общественно значимых отношений</a:t>
          </a:r>
          <a:r>
            <a:rPr lang="ru-RU" b="1" dirty="0" smtClean="0">
              <a:solidFill>
                <a:srgbClr val="FF0000"/>
              </a:solidFill>
            </a:rPr>
            <a:t>. </a:t>
          </a:r>
          <a:endParaRPr lang="ru-RU" b="1" dirty="0">
            <a:solidFill>
              <a:srgbClr val="FF0000"/>
            </a:solidFill>
          </a:endParaRPr>
        </a:p>
      </dgm:t>
    </dgm:pt>
    <dgm:pt modelId="{C7FC98FA-D356-41FD-9DCC-BF6FE005764E}" type="parTrans" cxnId="{D53146B3-B3A0-4849-BF63-7E8CFD2F56C6}">
      <dgm:prSet/>
      <dgm:spPr/>
      <dgm:t>
        <a:bodyPr/>
        <a:lstStyle/>
        <a:p>
          <a:endParaRPr lang="ru-RU"/>
        </a:p>
      </dgm:t>
    </dgm:pt>
    <dgm:pt modelId="{00F71326-1B44-4500-A0C4-B294AF19ACCC}" type="sibTrans" cxnId="{D53146B3-B3A0-4849-BF63-7E8CFD2F56C6}">
      <dgm:prSet/>
      <dgm:spPr/>
      <dgm:t>
        <a:bodyPr/>
        <a:lstStyle/>
        <a:p>
          <a:endParaRPr lang="ru-RU"/>
        </a:p>
      </dgm:t>
    </dgm:pt>
    <dgm:pt modelId="{BA8D20C6-4A3F-437F-8B01-214C2E239BA8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dirty="0" smtClean="0">
              <a:solidFill>
                <a:srgbClr val="FF0000"/>
              </a:solidFill>
            </a:rPr>
            <a:t>Предполагает комплекс социально-педагогических мер, направленных на оздоровление условий семейного воспитания, на индивидуальную психологическую коррекцию личности подростка, принятие мер по восстановлению его социального статуса в коллективе сверстников.</a:t>
          </a:r>
          <a:endParaRPr lang="ru-RU" b="1" dirty="0">
            <a:solidFill>
              <a:srgbClr val="FF0000"/>
            </a:solidFill>
          </a:endParaRPr>
        </a:p>
      </dgm:t>
    </dgm:pt>
    <dgm:pt modelId="{26A0DF8E-261D-418C-97C1-C8337BA7549F}" type="parTrans" cxnId="{53AFCA7E-D0BB-4860-BBFA-9047BF8E82B2}">
      <dgm:prSet/>
      <dgm:spPr/>
      <dgm:t>
        <a:bodyPr/>
        <a:lstStyle/>
        <a:p>
          <a:endParaRPr lang="ru-RU"/>
        </a:p>
      </dgm:t>
    </dgm:pt>
    <dgm:pt modelId="{8CE00F71-E25D-4A5A-8433-D090E120AA9C}" type="sibTrans" cxnId="{53AFCA7E-D0BB-4860-BBFA-9047BF8E82B2}">
      <dgm:prSet/>
      <dgm:spPr/>
      <dgm:t>
        <a:bodyPr/>
        <a:lstStyle/>
        <a:p>
          <a:endParaRPr lang="ru-RU"/>
        </a:p>
      </dgm:t>
    </dgm:pt>
    <dgm:pt modelId="{7EDEAE43-3581-4D6B-BC88-7C4BE03429E0}" type="pres">
      <dgm:prSet presAssocID="{575D41BF-164B-4D2F-B968-BB2302C505EC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18FC3504-BD0A-4AD9-B7AF-418ADB2D8A68}" type="pres">
      <dgm:prSet presAssocID="{E0DD4843-081D-4309-9FF2-CB05402557CA}" presName="circle1" presStyleLbl="node1" presStyleIdx="0" presStyleCnt="2"/>
      <dgm:spPr/>
    </dgm:pt>
    <dgm:pt modelId="{70FF4466-C485-4BEB-9B6C-92A204BA6E41}" type="pres">
      <dgm:prSet presAssocID="{E0DD4843-081D-4309-9FF2-CB05402557CA}" presName="space" presStyleCnt="0"/>
      <dgm:spPr/>
    </dgm:pt>
    <dgm:pt modelId="{A711549A-AF26-446D-8FB8-F89D01B61C76}" type="pres">
      <dgm:prSet presAssocID="{E0DD4843-081D-4309-9FF2-CB05402557CA}" presName="rect1" presStyleLbl="alignAcc1" presStyleIdx="0" presStyleCnt="2"/>
      <dgm:spPr/>
      <dgm:t>
        <a:bodyPr/>
        <a:lstStyle/>
        <a:p>
          <a:endParaRPr lang="ru-RU"/>
        </a:p>
      </dgm:t>
    </dgm:pt>
    <dgm:pt modelId="{60891CB2-B36D-47DB-87B4-1E35603AEAE6}" type="pres">
      <dgm:prSet presAssocID="{BA8D20C6-4A3F-437F-8B01-214C2E239BA8}" presName="vertSpace2" presStyleLbl="node1" presStyleIdx="0" presStyleCnt="2"/>
      <dgm:spPr/>
    </dgm:pt>
    <dgm:pt modelId="{2178E80F-CE53-4018-B58D-A86B38769912}" type="pres">
      <dgm:prSet presAssocID="{BA8D20C6-4A3F-437F-8B01-214C2E239BA8}" presName="circle2" presStyleLbl="node1" presStyleIdx="1" presStyleCnt="2"/>
      <dgm:spPr/>
    </dgm:pt>
    <dgm:pt modelId="{BB314EB6-9857-427D-A27D-89AF405D2ED3}" type="pres">
      <dgm:prSet presAssocID="{BA8D20C6-4A3F-437F-8B01-214C2E239BA8}" presName="rect2" presStyleLbl="alignAcc1" presStyleIdx="1" presStyleCnt="2"/>
      <dgm:spPr/>
      <dgm:t>
        <a:bodyPr/>
        <a:lstStyle/>
        <a:p>
          <a:endParaRPr lang="ru-RU"/>
        </a:p>
      </dgm:t>
    </dgm:pt>
    <dgm:pt modelId="{FA7AA21F-341D-4790-845B-0E61A54D26A9}" type="pres">
      <dgm:prSet presAssocID="{E0DD4843-081D-4309-9FF2-CB05402557CA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45E518-3F07-4369-B535-92466D591612}" type="pres">
      <dgm:prSet presAssocID="{BA8D20C6-4A3F-437F-8B01-214C2E239BA8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1BD68D-C824-44AD-8B64-1BE73BAC2461}" type="presOf" srcId="{E0DD4843-081D-4309-9FF2-CB05402557CA}" destId="{FA7AA21F-341D-4790-845B-0E61A54D26A9}" srcOrd="1" destOrd="0" presId="urn:microsoft.com/office/officeart/2005/8/layout/target3"/>
    <dgm:cxn modelId="{D53146B3-B3A0-4849-BF63-7E8CFD2F56C6}" srcId="{575D41BF-164B-4D2F-B968-BB2302C505EC}" destId="{E0DD4843-081D-4309-9FF2-CB05402557CA}" srcOrd="0" destOrd="0" parTransId="{C7FC98FA-D356-41FD-9DCC-BF6FE005764E}" sibTransId="{00F71326-1B44-4500-A0C4-B294AF19ACCC}"/>
    <dgm:cxn modelId="{756653BC-2FDF-4EC6-A277-2389B3938C96}" type="presOf" srcId="{BA8D20C6-4A3F-437F-8B01-214C2E239BA8}" destId="{9145E518-3F07-4369-B535-92466D591612}" srcOrd="1" destOrd="0" presId="urn:microsoft.com/office/officeart/2005/8/layout/target3"/>
    <dgm:cxn modelId="{C4DEBDFE-7E4D-446D-83B7-E0066A53D93E}" type="presOf" srcId="{BA8D20C6-4A3F-437F-8B01-214C2E239BA8}" destId="{BB314EB6-9857-427D-A27D-89AF405D2ED3}" srcOrd="0" destOrd="0" presId="urn:microsoft.com/office/officeart/2005/8/layout/target3"/>
    <dgm:cxn modelId="{53AFCA7E-D0BB-4860-BBFA-9047BF8E82B2}" srcId="{575D41BF-164B-4D2F-B968-BB2302C505EC}" destId="{BA8D20C6-4A3F-437F-8B01-214C2E239BA8}" srcOrd="1" destOrd="0" parTransId="{26A0DF8E-261D-418C-97C1-C8337BA7549F}" sibTransId="{8CE00F71-E25D-4A5A-8433-D090E120AA9C}"/>
    <dgm:cxn modelId="{BC6D6ADF-E405-4561-AB5B-407DD96A4095}" type="presOf" srcId="{E0DD4843-081D-4309-9FF2-CB05402557CA}" destId="{A711549A-AF26-446D-8FB8-F89D01B61C76}" srcOrd="0" destOrd="0" presId="urn:microsoft.com/office/officeart/2005/8/layout/target3"/>
    <dgm:cxn modelId="{8FEC0265-2B50-421E-967C-6F38330E4310}" type="presOf" srcId="{575D41BF-164B-4D2F-B968-BB2302C505EC}" destId="{7EDEAE43-3581-4D6B-BC88-7C4BE03429E0}" srcOrd="0" destOrd="0" presId="urn:microsoft.com/office/officeart/2005/8/layout/target3"/>
    <dgm:cxn modelId="{4F0C15F3-A59A-4655-9143-B867C7A0CC67}" type="presParOf" srcId="{7EDEAE43-3581-4D6B-BC88-7C4BE03429E0}" destId="{18FC3504-BD0A-4AD9-B7AF-418ADB2D8A68}" srcOrd="0" destOrd="0" presId="urn:microsoft.com/office/officeart/2005/8/layout/target3"/>
    <dgm:cxn modelId="{9AA3F28F-D7F4-406A-B898-7904EEA07F26}" type="presParOf" srcId="{7EDEAE43-3581-4D6B-BC88-7C4BE03429E0}" destId="{70FF4466-C485-4BEB-9B6C-92A204BA6E41}" srcOrd="1" destOrd="0" presId="urn:microsoft.com/office/officeart/2005/8/layout/target3"/>
    <dgm:cxn modelId="{3690C51B-411D-48AC-965E-C4E3579384C1}" type="presParOf" srcId="{7EDEAE43-3581-4D6B-BC88-7C4BE03429E0}" destId="{A711549A-AF26-446D-8FB8-F89D01B61C76}" srcOrd="2" destOrd="0" presId="urn:microsoft.com/office/officeart/2005/8/layout/target3"/>
    <dgm:cxn modelId="{E00FA074-4A72-4DD0-8540-4F7225F14A88}" type="presParOf" srcId="{7EDEAE43-3581-4D6B-BC88-7C4BE03429E0}" destId="{60891CB2-B36D-47DB-87B4-1E35603AEAE6}" srcOrd="3" destOrd="0" presId="urn:microsoft.com/office/officeart/2005/8/layout/target3"/>
    <dgm:cxn modelId="{346011B7-9D81-4F39-AE98-657222B7D141}" type="presParOf" srcId="{7EDEAE43-3581-4D6B-BC88-7C4BE03429E0}" destId="{2178E80F-CE53-4018-B58D-A86B38769912}" srcOrd="4" destOrd="0" presId="urn:microsoft.com/office/officeart/2005/8/layout/target3"/>
    <dgm:cxn modelId="{1E5EF6FC-A889-403A-95DE-AF5A6CE80906}" type="presParOf" srcId="{7EDEAE43-3581-4D6B-BC88-7C4BE03429E0}" destId="{BB314EB6-9857-427D-A27D-89AF405D2ED3}" srcOrd="5" destOrd="0" presId="urn:microsoft.com/office/officeart/2005/8/layout/target3"/>
    <dgm:cxn modelId="{E19E2B32-2729-44EA-BF57-8E83E456AEDF}" type="presParOf" srcId="{7EDEAE43-3581-4D6B-BC88-7C4BE03429E0}" destId="{FA7AA21F-341D-4790-845B-0E61A54D26A9}" srcOrd="6" destOrd="0" presId="urn:microsoft.com/office/officeart/2005/8/layout/target3"/>
    <dgm:cxn modelId="{E6CB4498-9BEF-4115-A2ED-0B8DB13FB7C4}" type="presParOf" srcId="{7EDEAE43-3581-4D6B-BC88-7C4BE03429E0}" destId="{9145E518-3F07-4369-B535-92466D591612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804A56C-E205-43F7-9207-D13BAEE7FDF2}" type="doc">
      <dgm:prSet loTypeId="urn:microsoft.com/office/officeart/2005/8/layout/target3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0106F74A-23A8-488D-8D24-8C6B070E6CEF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i="1" dirty="0" smtClean="0"/>
            <a:t>Цель - развитие стремлений детей к самосовершенствованию;</a:t>
          </a:r>
          <a:endParaRPr lang="ru-RU" b="1" dirty="0"/>
        </a:p>
      </dgm:t>
    </dgm:pt>
    <dgm:pt modelId="{6F66896D-28BF-4855-A29B-EA4C0175F08D}" type="parTrans" cxnId="{78C64326-EB5F-4C82-A2F1-6E09EC1C5CFC}">
      <dgm:prSet/>
      <dgm:spPr/>
      <dgm:t>
        <a:bodyPr/>
        <a:lstStyle/>
        <a:p>
          <a:endParaRPr lang="ru-RU"/>
        </a:p>
      </dgm:t>
    </dgm:pt>
    <dgm:pt modelId="{51C10DF0-1687-4FCC-ACD2-99D83BCBD8F8}" type="sibTrans" cxnId="{78C64326-EB5F-4C82-A2F1-6E09EC1C5CFC}">
      <dgm:prSet/>
      <dgm:spPr/>
      <dgm:t>
        <a:bodyPr/>
        <a:lstStyle/>
        <a:p>
          <a:endParaRPr lang="ru-RU"/>
        </a:p>
      </dgm:t>
    </dgm:pt>
    <dgm:pt modelId="{946690A7-18EF-4887-8676-801A14FABB83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dirty="0" smtClean="0"/>
            <a:t>Предполагает комплекс социально-педагогических мер, направленных на формирование системы внутренней регуляции подростка, навыков самоанализа, самовоспитания, формирование жизненных перспектив и устремлений, связанных с получением профессии, создание своей семьи.</a:t>
          </a:r>
          <a:endParaRPr lang="ru-RU" b="1" dirty="0"/>
        </a:p>
      </dgm:t>
    </dgm:pt>
    <dgm:pt modelId="{BBFB2685-1EC8-4383-A55B-6888C804C014}" type="parTrans" cxnId="{D4341CDA-04FD-4E15-93B6-14074169F345}">
      <dgm:prSet/>
      <dgm:spPr/>
      <dgm:t>
        <a:bodyPr/>
        <a:lstStyle/>
        <a:p>
          <a:endParaRPr lang="ru-RU"/>
        </a:p>
      </dgm:t>
    </dgm:pt>
    <dgm:pt modelId="{ED37D93A-2F68-4004-964E-7B1F77FE955F}" type="sibTrans" cxnId="{D4341CDA-04FD-4E15-93B6-14074169F345}">
      <dgm:prSet/>
      <dgm:spPr/>
      <dgm:t>
        <a:bodyPr/>
        <a:lstStyle/>
        <a:p>
          <a:endParaRPr lang="ru-RU"/>
        </a:p>
      </dgm:t>
    </dgm:pt>
    <dgm:pt modelId="{2DC6A000-5329-42E3-B1D8-344E9CD0A4DD}" type="pres">
      <dgm:prSet presAssocID="{3804A56C-E205-43F7-9207-D13BAEE7FDF2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F5E87503-0EAF-45B5-B786-2C265B03495B}" type="pres">
      <dgm:prSet presAssocID="{0106F74A-23A8-488D-8D24-8C6B070E6CEF}" presName="circle1" presStyleLbl="node1" presStyleIdx="0" presStyleCnt="2"/>
      <dgm:spPr/>
    </dgm:pt>
    <dgm:pt modelId="{52E9BA68-E8E2-47ED-BBDD-44EEBBC15BCA}" type="pres">
      <dgm:prSet presAssocID="{0106F74A-23A8-488D-8D24-8C6B070E6CEF}" presName="space" presStyleCnt="0"/>
      <dgm:spPr/>
    </dgm:pt>
    <dgm:pt modelId="{A75CA2C8-C0F7-4272-BDE5-2E7CA4850BBF}" type="pres">
      <dgm:prSet presAssocID="{0106F74A-23A8-488D-8D24-8C6B070E6CEF}" presName="rect1" presStyleLbl="alignAcc1" presStyleIdx="0" presStyleCnt="2"/>
      <dgm:spPr/>
    </dgm:pt>
    <dgm:pt modelId="{2DAFC054-3BDB-49DA-BD29-9FFC07194633}" type="pres">
      <dgm:prSet presAssocID="{946690A7-18EF-4887-8676-801A14FABB83}" presName="vertSpace2" presStyleLbl="node1" presStyleIdx="0" presStyleCnt="2"/>
      <dgm:spPr/>
    </dgm:pt>
    <dgm:pt modelId="{6F79BBD8-8EE6-4739-87AF-CAE0CDF3D2E4}" type="pres">
      <dgm:prSet presAssocID="{946690A7-18EF-4887-8676-801A14FABB83}" presName="circle2" presStyleLbl="node1" presStyleIdx="1" presStyleCnt="2"/>
      <dgm:spPr/>
    </dgm:pt>
    <dgm:pt modelId="{C565B680-D992-4CA0-9E82-86D7FFE68736}" type="pres">
      <dgm:prSet presAssocID="{946690A7-18EF-4887-8676-801A14FABB83}" presName="rect2" presStyleLbl="alignAcc1" presStyleIdx="1" presStyleCnt="2"/>
      <dgm:spPr/>
    </dgm:pt>
    <dgm:pt modelId="{26C91E9E-8C86-47CE-ADA9-8A9F91D3F6DC}" type="pres">
      <dgm:prSet presAssocID="{0106F74A-23A8-488D-8D24-8C6B070E6CEF}" presName="rect1ParTxNoCh" presStyleLbl="alignAcc1" presStyleIdx="1" presStyleCnt="2">
        <dgm:presLayoutVars>
          <dgm:chMax val="1"/>
          <dgm:bulletEnabled val="1"/>
        </dgm:presLayoutVars>
      </dgm:prSet>
      <dgm:spPr/>
    </dgm:pt>
    <dgm:pt modelId="{8FA0AAA5-FB37-4B7F-B665-5315430E0556}" type="pres">
      <dgm:prSet presAssocID="{946690A7-18EF-4887-8676-801A14FABB83}" presName="rect2ParTxNoCh" presStyleLbl="alignAcc1" presStyleIdx="1" presStyleCnt="2">
        <dgm:presLayoutVars>
          <dgm:chMax val="1"/>
          <dgm:bulletEnabled val="1"/>
        </dgm:presLayoutVars>
      </dgm:prSet>
      <dgm:spPr/>
    </dgm:pt>
  </dgm:ptLst>
  <dgm:cxnLst>
    <dgm:cxn modelId="{7AFE50CE-3C88-42F9-9B59-9E5464AD7C21}" type="presOf" srcId="{946690A7-18EF-4887-8676-801A14FABB83}" destId="{C565B680-D992-4CA0-9E82-86D7FFE68736}" srcOrd="0" destOrd="0" presId="urn:microsoft.com/office/officeart/2005/8/layout/target3"/>
    <dgm:cxn modelId="{D4341CDA-04FD-4E15-93B6-14074169F345}" srcId="{3804A56C-E205-43F7-9207-D13BAEE7FDF2}" destId="{946690A7-18EF-4887-8676-801A14FABB83}" srcOrd="1" destOrd="0" parTransId="{BBFB2685-1EC8-4383-A55B-6888C804C014}" sibTransId="{ED37D93A-2F68-4004-964E-7B1F77FE955F}"/>
    <dgm:cxn modelId="{967DCF39-2BE5-4165-8114-4CABDF7644CA}" type="presOf" srcId="{946690A7-18EF-4887-8676-801A14FABB83}" destId="{8FA0AAA5-FB37-4B7F-B665-5315430E0556}" srcOrd="1" destOrd="0" presId="urn:microsoft.com/office/officeart/2005/8/layout/target3"/>
    <dgm:cxn modelId="{F7285E2A-1F9D-4894-A90C-CF8A6F35165C}" type="presOf" srcId="{0106F74A-23A8-488D-8D24-8C6B070E6CEF}" destId="{A75CA2C8-C0F7-4272-BDE5-2E7CA4850BBF}" srcOrd="0" destOrd="0" presId="urn:microsoft.com/office/officeart/2005/8/layout/target3"/>
    <dgm:cxn modelId="{78C64326-EB5F-4C82-A2F1-6E09EC1C5CFC}" srcId="{3804A56C-E205-43F7-9207-D13BAEE7FDF2}" destId="{0106F74A-23A8-488D-8D24-8C6B070E6CEF}" srcOrd="0" destOrd="0" parTransId="{6F66896D-28BF-4855-A29B-EA4C0175F08D}" sibTransId="{51C10DF0-1687-4FCC-ACD2-99D83BCBD8F8}"/>
    <dgm:cxn modelId="{460D1B16-44F0-4F2F-ACD1-698AC4185AB8}" type="presOf" srcId="{3804A56C-E205-43F7-9207-D13BAEE7FDF2}" destId="{2DC6A000-5329-42E3-B1D8-344E9CD0A4DD}" srcOrd="0" destOrd="0" presId="urn:microsoft.com/office/officeart/2005/8/layout/target3"/>
    <dgm:cxn modelId="{046E4DCF-6F8A-4888-971E-2794EA84BD52}" type="presOf" srcId="{0106F74A-23A8-488D-8D24-8C6B070E6CEF}" destId="{26C91E9E-8C86-47CE-ADA9-8A9F91D3F6DC}" srcOrd="1" destOrd="0" presId="urn:microsoft.com/office/officeart/2005/8/layout/target3"/>
    <dgm:cxn modelId="{3A99CFAC-762A-4B65-9851-4C750B7C00FE}" type="presParOf" srcId="{2DC6A000-5329-42E3-B1D8-344E9CD0A4DD}" destId="{F5E87503-0EAF-45B5-B786-2C265B03495B}" srcOrd="0" destOrd="0" presId="urn:microsoft.com/office/officeart/2005/8/layout/target3"/>
    <dgm:cxn modelId="{1C4FAE29-4B73-4B5F-822F-692635182AA2}" type="presParOf" srcId="{2DC6A000-5329-42E3-B1D8-344E9CD0A4DD}" destId="{52E9BA68-E8E2-47ED-BBDD-44EEBBC15BCA}" srcOrd="1" destOrd="0" presId="urn:microsoft.com/office/officeart/2005/8/layout/target3"/>
    <dgm:cxn modelId="{8DB9157E-F1FA-4390-92FD-1053D0C240FB}" type="presParOf" srcId="{2DC6A000-5329-42E3-B1D8-344E9CD0A4DD}" destId="{A75CA2C8-C0F7-4272-BDE5-2E7CA4850BBF}" srcOrd="2" destOrd="0" presId="urn:microsoft.com/office/officeart/2005/8/layout/target3"/>
    <dgm:cxn modelId="{0D5268AB-22AF-4854-B1FB-88701D5D1B8B}" type="presParOf" srcId="{2DC6A000-5329-42E3-B1D8-344E9CD0A4DD}" destId="{2DAFC054-3BDB-49DA-BD29-9FFC07194633}" srcOrd="3" destOrd="0" presId="urn:microsoft.com/office/officeart/2005/8/layout/target3"/>
    <dgm:cxn modelId="{F5407C52-1D42-4A27-8567-5D8F1EA84A7D}" type="presParOf" srcId="{2DC6A000-5329-42E3-B1D8-344E9CD0A4DD}" destId="{6F79BBD8-8EE6-4739-87AF-CAE0CDF3D2E4}" srcOrd="4" destOrd="0" presId="urn:microsoft.com/office/officeart/2005/8/layout/target3"/>
    <dgm:cxn modelId="{F548298E-E176-4F3F-A567-7AE2F564EE07}" type="presParOf" srcId="{2DC6A000-5329-42E3-B1D8-344E9CD0A4DD}" destId="{C565B680-D992-4CA0-9E82-86D7FFE68736}" srcOrd="5" destOrd="0" presId="urn:microsoft.com/office/officeart/2005/8/layout/target3"/>
    <dgm:cxn modelId="{11A7C087-6FDE-4F2F-8223-6ED7CF33F3E6}" type="presParOf" srcId="{2DC6A000-5329-42E3-B1D8-344E9CD0A4DD}" destId="{26C91E9E-8C86-47CE-ADA9-8A9F91D3F6DC}" srcOrd="6" destOrd="0" presId="urn:microsoft.com/office/officeart/2005/8/layout/target3"/>
    <dgm:cxn modelId="{2FEF6C4D-E197-4C9B-B0F5-3638B9846B11}" type="presParOf" srcId="{2DC6A000-5329-42E3-B1D8-344E9CD0A4DD}" destId="{8FA0AAA5-FB37-4B7F-B665-5315430E0556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01F3971-6487-4640-AF12-9B09BFD029BF}" type="doc">
      <dgm:prSet loTypeId="urn:microsoft.com/office/officeart/2005/8/layout/target3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41411E6-675D-402B-A62D-3505834F7A73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i="1" dirty="0" smtClean="0">
              <a:solidFill>
                <a:srgbClr val="FF0000"/>
              </a:solidFill>
            </a:rPr>
            <a:t>Цель</a:t>
          </a:r>
          <a:r>
            <a:rPr lang="ru-RU" i="1" dirty="0" smtClean="0"/>
            <a:t> - </a:t>
          </a:r>
          <a:r>
            <a:rPr lang="ru-RU" dirty="0" smtClean="0"/>
            <a:t>формирование устойчивой потребности к здоровому образу жизни, информирование детей о здоровом образе жизни и обучение умению противостоять негативным влияниям. </a:t>
          </a:r>
          <a:endParaRPr lang="ru-RU" dirty="0"/>
        </a:p>
      </dgm:t>
    </dgm:pt>
    <dgm:pt modelId="{35CF6772-74C1-40A8-9DE7-6A3B8A8AE3D5}" type="parTrans" cxnId="{59C0DD38-9F80-4465-A024-227FEF22A2BE}">
      <dgm:prSet/>
      <dgm:spPr/>
      <dgm:t>
        <a:bodyPr/>
        <a:lstStyle/>
        <a:p>
          <a:endParaRPr lang="ru-RU"/>
        </a:p>
      </dgm:t>
    </dgm:pt>
    <dgm:pt modelId="{C0CE2F4D-4476-4EA8-A4E0-4D82B642621C}" type="sibTrans" cxnId="{59C0DD38-9F80-4465-A024-227FEF22A2BE}">
      <dgm:prSet/>
      <dgm:spPr/>
      <dgm:t>
        <a:bodyPr/>
        <a:lstStyle/>
        <a:p>
          <a:endParaRPr lang="ru-RU"/>
        </a:p>
      </dgm:t>
    </dgm:pt>
    <dgm:pt modelId="{7FDDBCDA-3067-48DB-8EF5-6C99D4FC7E4B}" type="pres">
      <dgm:prSet presAssocID="{001F3971-6487-4640-AF12-9B09BFD029BF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29285130-AA40-4F12-A38E-F799CAD4EAA4}" type="pres">
      <dgm:prSet presAssocID="{741411E6-675D-402B-A62D-3505834F7A73}" presName="circle1" presStyleLbl="node1" presStyleIdx="0" presStyleCnt="1"/>
      <dgm:spPr/>
    </dgm:pt>
    <dgm:pt modelId="{5D593F80-376F-454C-825B-C43569BED5FC}" type="pres">
      <dgm:prSet presAssocID="{741411E6-675D-402B-A62D-3505834F7A73}" presName="space" presStyleCnt="0"/>
      <dgm:spPr/>
    </dgm:pt>
    <dgm:pt modelId="{A623635C-278B-4DCB-9283-91213CA41E4B}" type="pres">
      <dgm:prSet presAssocID="{741411E6-675D-402B-A62D-3505834F7A73}" presName="rect1" presStyleLbl="alignAcc1" presStyleIdx="0" presStyleCnt="1"/>
      <dgm:spPr/>
    </dgm:pt>
    <dgm:pt modelId="{0E7B989B-EB7E-4074-ACDD-ED119EB950D2}" type="pres">
      <dgm:prSet presAssocID="{741411E6-675D-402B-A62D-3505834F7A73}" presName="rect1ParTxNoCh" presStyleLbl="alignAcc1" presStyleIdx="0" presStyleCnt="1">
        <dgm:presLayoutVars>
          <dgm:chMax val="1"/>
          <dgm:bulletEnabled val="1"/>
        </dgm:presLayoutVars>
      </dgm:prSet>
      <dgm:spPr/>
    </dgm:pt>
  </dgm:ptLst>
  <dgm:cxnLst>
    <dgm:cxn modelId="{0D1FB828-8FB8-43A4-A7E5-F95B40869E9F}" type="presOf" srcId="{741411E6-675D-402B-A62D-3505834F7A73}" destId="{0E7B989B-EB7E-4074-ACDD-ED119EB950D2}" srcOrd="1" destOrd="0" presId="urn:microsoft.com/office/officeart/2005/8/layout/target3"/>
    <dgm:cxn modelId="{370C070F-FA88-4170-8505-13D0CFB5B611}" type="presOf" srcId="{001F3971-6487-4640-AF12-9B09BFD029BF}" destId="{7FDDBCDA-3067-48DB-8EF5-6C99D4FC7E4B}" srcOrd="0" destOrd="0" presId="urn:microsoft.com/office/officeart/2005/8/layout/target3"/>
    <dgm:cxn modelId="{5F2B9C60-B2BC-40A3-B198-E467B813C7B2}" type="presOf" srcId="{741411E6-675D-402B-A62D-3505834F7A73}" destId="{A623635C-278B-4DCB-9283-91213CA41E4B}" srcOrd="0" destOrd="0" presId="urn:microsoft.com/office/officeart/2005/8/layout/target3"/>
    <dgm:cxn modelId="{59C0DD38-9F80-4465-A024-227FEF22A2BE}" srcId="{001F3971-6487-4640-AF12-9B09BFD029BF}" destId="{741411E6-675D-402B-A62D-3505834F7A73}" srcOrd="0" destOrd="0" parTransId="{35CF6772-74C1-40A8-9DE7-6A3B8A8AE3D5}" sibTransId="{C0CE2F4D-4476-4EA8-A4E0-4D82B642621C}"/>
    <dgm:cxn modelId="{901BFD62-00A4-4720-89CE-B65D673602B0}" type="presParOf" srcId="{7FDDBCDA-3067-48DB-8EF5-6C99D4FC7E4B}" destId="{29285130-AA40-4F12-A38E-F799CAD4EAA4}" srcOrd="0" destOrd="0" presId="urn:microsoft.com/office/officeart/2005/8/layout/target3"/>
    <dgm:cxn modelId="{C074D0CE-53D3-4EC8-96D4-CF4CB6B2D076}" type="presParOf" srcId="{7FDDBCDA-3067-48DB-8EF5-6C99D4FC7E4B}" destId="{5D593F80-376F-454C-825B-C43569BED5FC}" srcOrd="1" destOrd="0" presId="urn:microsoft.com/office/officeart/2005/8/layout/target3"/>
    <dgm:cxn modelId="{1A59EDA6-1FF6-4AE4-A72C-B82D1501EE70}" type="presParOf" srcId="{7FDDBCDA-3067-48DB-8EF5-6C99D4FC7E4B}" destId="{A623635C-278B-4DCB-9283-91213CA41E4B}" srcOrd="2" destOrd="0" presId="urn:microsoft.com/office/officeart/2005/8/layout/target3"/>
    <dgm:cxn modelId="{26F380AD-3EAA-4AB1-AD43-C283A7A6E73F}" type="presParOf" srcId="{7FDDBCDA-3067-48DB-8EF5-6C99D4FC7E4B}" destId="{0E7B989B-EB7E-4074-ACDD-ED119EB950D2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17A418-1D21-4EAB-9437-F1C257606A92}">
      <dsp:nvSpPr>
        <dsp:cNvPr id="0" name=""/>
        <dsp:cNvSpPr/>
      </dsp:nvSpPr>
      <dsp:spPr>
        <a:xfrm>
          <a:off x="0" y="688095"/>
          <a:ext cx="4910328" cy="4910328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97CFC0E-FC57-477C-8EBF-0E02D2352033}">
      <dsp:nvSpPr>
        <dsp:cNvPr id="0" name=""/>
        <dsp:cNvSpPr/>
      </dsp:nvSpPr>
      <dsp:spPr>
        <a:xfrm>
          <a:off x="2428869" y="734940"/>
          <a:ext cx="5728716" cy="4910328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Критерий отклонения «-» от нормы</a:t>
          </a:r>
          <a:endParaRPr lang="ru-RU" sz="2000" kern="1200" dirty="0"/>
        </a:p>
      </dsp:txBody>
      <dsp:txXfrm>
        <a:off x="2428869" y="734940"/>
        <a:ext cx="5728716" cy="613792"/>
      </dsp:txXfrm>
    </dsp:sp>
    <dsp:sp modelId="{D3CF95DE-BBE2-4C45-8F0F-6EC2D1FC226F}">
      <dsp:nvSpPr>
        <dsp:cNvPr id="0" name=""/>
        <dsp:cNvSpPr/>
      </dsp:nvSpPr>
      <dsp:spPr>
        <a:xfrm>
          <a:off x="429654" y="1301888"/>
          <a:ext cx="4051019" cy="4051019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936304"/>
            <a:satOff val="-1168"/>
            <a:lumOff val="27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A4EE684-DE9E-47E1-8444-B9580756A33B}">
      <dsp:nvSpPr>
        <dsp:cNvPr id="0" name=""/>
        <dsp:cNvSpPr/>
      </dsp:nvSpPr>
      <dsp:spPr>
        <a:xfrm>
          <a:off x="2455164" y="1301888"/>
          <a:ext cx="5728716" cy="4051019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Критерий устойчивости</a:t>
          </a:r>
          <a:endParaRPr lang="ru-RU" sz="2000" kern="1200" dirty="0"/>
        </a:p>
      </dsp:txBody>
      <dsp:txXfrm>
        <a:off x="2455164" y="1301888"/>
        <a:ext cx="5728716" cy="613792"/>
      </dsp:txXfrm>
    </dsp:sp>
    <dsp:sp modelId="{887BC6A8-FB1A-4AB8-B764-4B44723681B4}">
      <dsp:nvSpPr>
        <dsp:cNvPr id="0" name=""/>
        <dsp:cNvSpPr/>
      </dsp:nvSpPr>
      <dsp:spPr>
        <a:xfrm>
          <a:off x="859308" y="1915681"/>
          <a:ext cx="3191710" cy="3191710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1872608"/>
            <a:satOff val="-2336"/>
            <a:lumOff val="54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DABBB80-E05B-449F-90CE-8CF86836FB1B}">
      <dsp:nvSpPr>
        <dsp:cNvPr id="0" name=""/>
        <dsp:cNvSpPr/>
      </dsp:nvSpPr>
      <dsp:spPr>
        <a:xfrm>
          <a:off x="2455164" y="1877939"/>
          <a:ext cx="5728716" cy="3267193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Критерий противоречия этнокультурным нормам</a:t>
          </a:r>
          <a:endParaRPr lang="ru-RU" sz="2000" kern="1200" dirty="0"/>
        </a:p>
      </dsp:txBody>
      <dsp:txXfrm>
        <a:off x="2455164" y="1877939"/>
        <a:ext cx="5728716" cy="628303"/>
      </dsp:txXfrm>
    </dsp:sp>
    <dsp:sp modelId="{E9D853F5-8F6D-45BA-BC1C-8AC549F82370}">
      <dsp:nvSpPr>
        <dsp:cNvPr id="0" name=""/>
        <dsp:cNvSpPr/>
      </dsp:nvSpPr>
      <dsp:spPr>
        <a:xfrm>
          <a:off x="1288961" y="2529469"/>
          <a:ext cx="2332405" cy="2332405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2808911"/>
            <a:satOff val="-3503"/>
            <a:lumOff val="82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4F34BA1-5B16-43EA-ABF7-0D29038393A7}">
      <dsp:nvSpPr>
        <dsp:cNvPr id="0" name=""/>
        <dsp:cNvSpPr/>
      </dsp:nvSpPr>
      <dsp:spPr>
        <a:xfrm>
          <a:off x="2455164" y="2529469"/>
          <a:ext cx="5728716" cy="2332405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Критерий санкционируемости</a:t>
          </a:r>
          <a:endParaRPr lang="ru-RU" sz="2000" b="1" kern="1200" dirty="0"/>
        </a:p>
      </dsp:txBody>
      <dsp:txXfrm>
        <a:off x="2455164" y="2529469"/>
        <a:ext cx="5728716" cy="613792"/>
      </dsp:txXfrm>
    </dsp:sp>
    <dsp:sp modelId="{2659CF7D-4C8E-414A-8AAB-14271DE35449}">
      <dsp:nvSpPr>
        <dsp:cNvPr id="0" name=""/>
        <dsp:cNvSpPr/>
      </dsp:nvSpPr>
      <dsp:spPr>
        <a:xfrm>
          <a:off x="1718615" y="3143261"/>
          <a:ext cx="1473096" cy="1473096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3745215"/>
            <a:satOff val="-4671"/>
            <a:lumOff val="109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0B97639-C14E-4E1B-A460-17BACEC0A443}">
      <dsp:nvSpPr>
        <dsp:cNvPr id="0" name=""/>
        <dsp:cNvSpPr/>
      </dsp:nvSpPr>
      <dsp:spPr>
        <a:xfrm>
          <a:off x="2455164" y="3235447"/>
          <a:ext cx="5728716" cy="1288724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/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/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Критерий несоответствия возрастным нормам социализации</a:t>
          </a:r>
          <a:endParaRPr lang="ru-RU" sz="2000" kern="1200" dirty="0"/>
        </a:p>
      </dsp:txBody>
      <dsp:txXfrm>
        <a:off x="2455164" y="3235447"/>
        <a:ext cx="5728716" cy="536970"/>
      </dsp:txXfrm>
    </dsp:sp>
    <dsp:sp modelId="{C69CCF3C-C85C-472F-BA87-C5290CBDE46A}">
      <dsp:nvSpPr>
        <dsp:cNvPr id="0" name=""/>
        <dsp:cNvSpPr/>
      </dsp:nvSpPr>
      <dsp:spPr>
        <a:xfrm>
          <a:off x="2148270" y="3757054"/>
          <a:ext cx="613787" cy="613787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3B38809-EC98-4504-AE42-706F496292CA}">
      <dsp:nvSpPr>
        <dsp:cNvPr id="0" name=""/>
        <dsp:cNvSpPr/>
      </dsp:nvSpPr>
      <dsp:spPr>
        <a:xfrm>
          <a:off x="2357432" y="4592609"/>
          <a:ext cx="5728716" cy="600051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Критерий деструкции личности и группы</a:t>
          </a:r>
          <a:endParaRPr lang="ru-RU" sz="2000" kern="1200" dirty="0"/>
        </a:p>
      </dsp:txBody>
      <dsp:txXfrm>
        <a:off x="2357432" y="4592609"/>
        <a:ext cx="5728716" cy="600051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B177CD-9A3F-450A-B73E-3DC42A46DF97}">
      <dsp:nvSpPr>
        <dsp:cNvPr id="0" name=""/>
        <dsp:cNvSpPr/>
      </dsp:nvSpPr>
      <dsp:spPr>
        <a:xfrm>
          <a:off x="-951138" y="0"/>
          <a:ext cx="10131877" cy="5572140"/>
        </a:xfrm>
        <a:prstGeom prst="diamond">
          <a:avLst/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</dsp:sp>
    <dsp:sp modelId="{D824920B-BB55-4170-9A30-F7A35D224827}">
      <dsp:nvSpPr>
        <dsp:cNvPr id="0" name=""/>
        <dsp:cNvSpPr/>
      </dsp:nvSpPr>
      <dsp:spPr>
        <a:xfrm>
          <a:off x="114273" y="571512"/>
          <a:ext cx="3803376" cy="2173134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налаживание межличностного общения между подростком и взрослыми, подростком и сверстниками, восстановление коммуникативных связей детей;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114273" y="571512"/>
        <a:ext cx="3803376" cy="2173134"/>
      </dsp:txXfrm>
    </dsp:sp>
    <dsp:sp modelId="{52408034-F6D2-49AD-B876-7E0406F44030}">
      <dsp:nvSpPr>
        <dsp:cNvPr id="0" name=""/>
        <dsp:cNvSpPr/>
      </dsp:nvSpPr>
      <dsp:spPr>
        <a:xfrm>
          <a:off x="4400548" y="571512"/>
          <a:ext cx="3803376" cy="2173134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повышение уровня социальной нормативности детей;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4400548" y="571512"/>
        <a:ext cx="3803376" cy="2173134"/>
      </dsp:txXfrm>
    </dsp:sp>
    <dsp:sp modelId="{7A781F92-493D-4616-A22B-ED30E51C0D5F}">
      <dsp:nvSpPr>
        <dsp:cNvPr id="0" name=""/>
        <dsp:cNvSpPr/>
      </dsp:nvSpPr>
      <dsp:spPr>
        <a:xfrm>
          <a:off x="0" y="2928956"/>
          <a:ext cx="3911946" cy="2173134"/>
        </a:xfrm>
        <a:prstGeom prst="round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оказание помощи подросткам в познании самих себя, повышение своей самооценки;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0" y="2928956"/>
        <a:ext cx="3911946" cy="2173134"/>
      </dsp:txXfrm>
    </dsp:sp>
    <dsp:sp modelId="{201D1EC2-4C06-4139-93DA-924E3DC731E4}">
      <dsp:nvSpPr>
        <dsp:cNvPr id="0" name=""/>
        <dsp:cNvSpPr/>
      </dsp:nvSpPr>
      <dsp:spPr>
        <a:xfrm>
          <a:off x="4374893" y="2928956"/>
          <a:ext cx="3854706" cy="2173134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развитие познавательных интересов подростков, их представлений о природной и социальной сфере, расширение кругозора.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4374893" y="2928956"/>
        <a:ext cx="3854706" cy="217313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F437BC-D156-43C9-8038-919C1153B0D2}">
      <dsp:nvSpPr>
        <dsp:cNvPr id="0" name=""/>
        <dsp:cNvSpPr/>
      </dsp:nvSpPr>
      <dsp:spPr>
        <a:xfrm>
          <a:off x="0" y="494357"/>
          <a:ext cx="4910328" cy="4910328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FEC2E4-CB56-424C-99C1-38DEA8F43C9D}">
      <dsp:nvSpPr>
        <dsp:cNvPr id="0" name=""/>
        <dsp:cNvSpPr/>
      </dsp:nvSpPr>
      <dsp:spPr>
        <a:xfrm>
          <a:off x="2455164" y="494358"/>
          <a:ext cx="5728716" cy="49103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C00000"/>
              </a:solidFill>
            </a:rPr>
            <a:t>трудновоспитуемые дети, </a:t>
          </a:r>
          <a:r>
            <a:rPr lang="ru-RU" sz="1400" b="1" kern="1200" dirty="0" smtClean="0"/>
            <a:t>которые равнодушно относятся к учебе, периодически нарушают дисциплину, проявляют некоторые отрицательные качества (грубость, лживость, нечестность); </a:t>
          </a:r>
          <a:endParaRPr lang="ru-RU" sz="1400" b="1" kern="1200" dirty="0"/>
        </a:p>
      </dsp:txBody>
      <dsp:txXfrm>
        <a:off x="2455164" y="494358"/>
        <a:ext cx="5728716" cy="1043444"/>
      </dsp:txXfrm>
    </dsp:sp>
    <dsp:sp modelId="{E8DB2293-5F87-47BD-99FC-24984C5F6A4E}">
      <dsp:nvSpPr>
        <dsp:cNvPr id="0" name=""/>
        <dsp:cNvSpPr/>
      </dsp:nvSpPr>
      <dsp:spPr>
        <a:xfrm>
          <a:off x="644480" y="1537802"/>
          <a:ext cx="3621366" cy="3621366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77005C-3914-476E-9B20-D3256C954CE6}">
      <dsp:nvSpPr>
        <dsp:cNvPr id="0" name=""/>
        <dsp:cNvSpPr/>
      </dsp:nvSpPr>
      <dsp:spPr>
        <a:xfrm>
          <a:off x="2455164" y="1472654"/>
          <a:ext cx="5728716" cy="37516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>
            <a:solidFill>
              <a:srgbClr val="C00000"/>
            </a:solidFill>
          </a:endParaRP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C00000"/>
              </a:solidFill>
            </a:rPr>
            <a:t>педагогически запущенные подростки</a:t>
          </a:r>
          <a:r>
            <a:rPr lang="ru-RU" sz="1400" b="1" kern="1200" dirty="0" smtClean="0"/>
            <a:t>, систематически нарушающие дисциплину и нормы морали, постоянно проявляющие отрицательные качества личности (грубость, лень, нечестность, жестокость); </a:t>
          </a:r>
          <a:endParaRPr lang="ru-RU" sz="1400" b="1" kern="1200" dirty="0"/>
        </a:p>
      </dsp:txBody>
      <dsp:txXfrm>
        <a:off x="2455164" y="1472654"/>
        <a:ext cx="5728716" cy="1080987"/>
      </dsp:txXfrm>
    </dsp:sp>
    <dsp:sp modelId="{C08451C1-F168-47B1-B240-3178BD6F0785}">
      <dsp:nvSpPr>
        <dsp:cNvPr id="0" name=""/>
        <dsp:cNvSpPr/>
      </dsp:nvSpPr>
      <dsp:spPr>
        <a:xfrm>
          <a:off x="1288961" y="2581247"/>
          <a:ext cx="2332405" cy="2332405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20F4E3-7211-4766-B7E7-CD7DF5402FA2}">
      <dsp:nvSpPr>
        <dsp:cNvPr id="0" name=""/>
        <dsp:cNvSpPr/>
      </dsp:nvSpPr>
      <dsp:spPr>
        <a:xfrm>
          <a:off x="2426004" y="2755781"/>
          <a:ext cx="5728716" cy="233240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/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</a:t>
          </a:r>
          <a:r>
            <a:rPr lang="ru-RU" sz="1400" b="1" kern="1200" dirty="0" smtClean="0">
              <a:solidFill>
                <a:srgbClr val="C00000"/>
              </a:solidFill>
            </a:rPr>
            <a:t>одростки-правонарушители</a:t>
          </a:r>
          <a:r>
            <a:rPr lang="ru-RU" sz="1400" b="1" kern="1200" dirty="0" smtClean="0"/>
            <a:t> -трудновоспитуемые, которые совершили правонарушение (мелкое воровство, хулиганство и т.д.), нарушают административные и другие нормы, состоят на учете в инспекции по делам несовершеннолетних; </a:t>
          </a:r>
          <a:endParaRPr lang="ru-RU" sz="1400" b="1" kern="1200" dirty="0"/>
        </a:p>
      </dsp:txBody>
      <dsp:txXfrm>
        <a:off x="2426004" y="2755781"/>
        <a:ext cx="5728716" cy="1043444"/>
      </dsp:txXfrm>
    </dsp:sp>
    <dsp:sp modelId="{3ECC9F5D-2F30-4AFD-9264-54943231876F}">
      <dsp:nvSpPr>
        <dsp:cNvPr id="0" name=""/>
        <dsp:cNvSpPr/>
      </dsp:nvSpPr>
      <dsp:spPr>
        <a:xfrm>
          <a:off x="1933441" y="3624692"/>
          <a:ext cx="1043444" cy="1043444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AD67C-EA2F-4B29-904A-3AEF7676B53E}">
      <dsp:nvSpPr>
        <dsp:cNvPr id="0" name=""/>
        <dsp:cNvSpPr/>
      </dsp:nvSpPr>
      <dsp:spPr>
        <a:xfrm>
          <a:off x="2455164" y="4184531"/>
          <a:ext cx="5728716" cy="10434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C00000"/>
              </a:solidFill>
            </a:rPr>
            <a:t>несовершеннолетние преступники </a:t>
          </a:r>
          <a:r>
            <a:rPr lang="ru-RU" sz="1400" b="1" kern="1200" dirty="0" smtClean="0"/>
            <a:t>- подростки, совершившие уголовные преступления, нарушившие правовые нормы и направленные судом в воспитательно-трудовые колонии</a:t>
          </a:r>
          <a:endParaRPr lang="ru-RU" sz="1400" b="1" kern="1200" dirty="0"/>
        </a:p>
      </dsp:txBody>
      <dsp:txXfrm>
        <a:off x="2455164" y="4184531"/>
        <a:ext cx="5728716" cy="104344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3C12B9-183E-4653-8BC0-5951145FEED5}">
      <dsp:nvSpPr>
        <dsp:cNvPr id="0" name=""/>
        <dsp:cNvSpPr/>
      </dsp:nvSpPr>
      <dsp:spPr>
        <a:xfrm>
          <a:off x="0" y="436567"/>
          <a:ext cx="8229600" cy="680400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620B35F4-AE50-4B88-BEC9-8814B09E6E50}">
      <dsp:nvSpPr>
        <dsp:cNvPr id="0" name=""/>
        <dsp:cNvSpPr/>
      </dsp:nvSpPr>
      <dsp:spPr>
        <a:xfrm>
          <a:off x="411480" y="38047"/>
          <a:ext cx="5760720" cy="797040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i="1" kern="1200" dirty="0" smtClean="0">
              <a:solidFill>
                <a:schemeClr val="tx1"/>
              </a:solidFill>
            </a:rPr>
            <a:t>Воспитательная</a:t>
          </a:r>
          <a:r>
            <a:rPr lang="ru-RU" sz="3600" kern="1200" dirty="0" smtClean="0">
              <a:solidFill>
                <a:schemeClr val="tx1"/>
              </a:solidFill>
            </a:rPr>
            <a:t> </a:t>
          </a:r>
          <a:endParaRPr lang="ru-RU" sz="3600" kern="1200" dirty="0">
            <a:solidFill>
              <a:schemeClr val="tx1"/>
            </a:solidFill>
          </a:endParaRPr>
        </a:p>
      </dsp:txBody>
      <dsp:txXfrm>
        <a:off x="411480" y="38047"/>
        <a:ext cx="5760720" cy="797040"/>
      </dsp:txXfrm>
    </dsp:sp>
    <dsp:sp modelId="{6E59D9DC-4E98-4A75-92FB-22CEFEDCAC07}">
      <dsp:nvSpPr>
        <dsp:cNvPr id="0" name=""/>
        <dsp:cNvSpPr/>
      </dsp:nvSpPr>
      <dsp:spPr>
        <a:xfrm>
          <a:off x="0" y="1661287"/>
          <a:ext cx="8229600" cy="680400"/>
        </a:xfrm>
        <a:prstGeom prst="rect">
          <a:avLst/>
        </a:prstGeom>
        <a:solidFill>
          <a:schemeClr val="accent4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</dsp:sp>
    <dsp:sp modelId="{079885CA-D850-425E-A2EF-23FE01828CBB}">
      <dsp:nvSpPr>
        <dsp:cNvPr id="0" name=""/>
        <dsp:cNvSpPr/>
      </dsp:nvSpPr>
      <dsp:spPr>
        <a:xfrm>
          <a:off x="411480" y="1262767"/>
          <a:ext cx="5760720" cy="797040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i="1" kern="1200" dirty="0" smtClean="0">
              <a:solidFill>
                <a:schemeClr val="tx1"/>
              </a:solidFill>
            </a:rPr>
            <a:t>Компенсаторная</a:t>
          </a:r>
          <a:r>
            <a:rPr lang="ru-RU" sz="3600" kern="1200" dirty="0" smtClean="0">
              <a:solidFill>
                <a:schemeClr val="tx1"/>
              </a:solidFill>
            </a:rPr>
            <a:t> </a:t>
          </a:r>
          <a:endParaRPr lang="ru-RU" sz="3600" kern="1200" dirty="0">
            <a:solidFill>
              <a:schemeClr val="tx1"/>
            </a:solidFill>
          </a:endParaRPr>
        </a:p>
      </dsp:txBody>
      <dsp:txXfrm>
        <a:off x="411480" y="1262767"/>
        <a:ext cx="5760720" cy="797040"/>
      </dsp:txXfrm>
    </dsp:sp>
    <dsp:sp modelId="{D33EE6CF-7968-4C1F-93AC-D1B35FC62536}">
      <dsp:nvSpPr>
        <dsp:cNvPr id="0" name=""/>
        <dsp:cNvSpPr/>
      </dsp:nvSpPr>
      <dsp:spPr>
        <a:xfrm>
          <a:off x="0" y="2886007"/>
          <a:ext cx="8229600" cy="680400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</dsp:sp>
    <dsp:sp modelId="{DBEED16B-F53C-4B7E-BC00-763708727098}">
      <dsp:nvSpPr>
        <dsp:cNvPr id="0" name=""/>
        <dsp:cNvSpPr/>
      </dsp:nvSpPr>
      <dsp:spPr>
        <a:xfrm>
          <a:off x="411480" y="2487487"/>
          <a:ext cx="5760720" cy="797040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i="1" kern="1200" dirty="0" smtClean="0">
              <a:solidFill>
                <a:schemeClr val="tx1"/>
              </a:solidFill>
            </a:rPr>
            <a:t>Стимулирующая</a:t>
          </a:r>
          <a:endParaRPr lang="ru-RU" sz="3600" kern="1200" dirty="0">
            <a:solidFill>
              <a:schemeClr val="tx1"/>
            </a:solidFill>
          </a:endParaRPr>
        </a:p>
      </dsp:txBody>
      <dsp:txXfrm>
        <a:off x="411480" y="2487487"/>
        <a:ext cx="5760720" cy="797040"/>
      </dsp:txXfrm>
    </dsp:sp>
    <dsp:sp modelId="{34FEE8B5-BE6B-4C1D-8363-89C1BAEC4BD0}">
      <dsp:nvSpPr>
        <dsp:cNvPr id="0" name=""/>
        <dsp:cNvSpPr/>
      </dsp:nvSpPr>
      <dsp:spPr>
        <a:xfrm>
          <a:off x="0" y="4110727"/>
          <a:ext cx="8229600" cy="680400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</dsp:sp>
    <dsp:sp modelId="{93BC6669-03D9-4E97-AFAF-E74D11E5A1FC}">
      <dsp:nvSpPr>
        <dsp:cNvPr id="0" name=""/>
        <dsp:cNvSpPr/>
      </dsp:nvSpPr>
      <dsp:spPr>
        <a:xfrm>
          <a:off x="411480" y="3712207"/>
          <a:ext cx="5760720" cy="797040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i="1" kern="1200" dirty="0" smtClean="0">
              <a:solidFill>
                <a:schemeClr val="tx1"/>
              </a:solidFill>
            </a:rPr>
            <a:t>Регулирующая</a:t>
          </a:r>
          <a:endParaRPr lang="ru-RU" sz="3600" kern="1200" dirty="0">
            <a:solidFill>
              <a:schemeClr val="tx1"/>
            </a:solidFill>
          </a:endParaRPr>
        </a:p>
      </dsp:txBody>
      <dsp:txXfrm>
        <a:off x="411480" y="3712207"/>
        <a:ext cx="5760720" cy="79704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ABFFF7D-3779-4EAC-8F35-62E061FE5288}">
      <dsp:nvSpPr>
        <dsp:cNvPr id="0" name=""/>
        <dsp:cNvSpPr/>
      </dsp:nvSpPr>
      <dsp:spPr>
        <a:xfrm>
          <a:off x="0" y="45285"/>
          <a:ext cx="3680582" cy="2575947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</a:rPr>
            <a:t>Комплексная диагностика подростков и их семей;</a:t>
          </a:r>
          <a:endParaRPr lang="ru-RU" sz="2300" b="1" kern="1200" dirty="0">
            <a:solidFill>
              <a:schemeClr val="tx1"/>
            </a:solidFill>
          </a:endParaRPr>
        </a:p>
      </dsp:txBody>
      <dsp:txXfrm>
        <a:off x="0" y="45285"/>
        <a:ext cx="3680582" cy="2575947"/>
      </dsp:txXfrm>
    </dsp:sp>
    <dsp:sp modelId="{F3DC8B6D-08EE-4A8D-88AF-53915B6149BC}">
      <dsp:nvSpPr>
        <dsp:cNvPr id="0" name=""/>
        <dsp:cNvSpPr/>
      </dsp:nvSpPr>
      <dsp:spPr>
        <a:xfrm>
          <a:off x="3972193" y="53"/>
          <a:ext cx="3885220" cy="2792127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</a:rPr>
            <a:t>социально-педагогическая коррекция девиантного поведения на основе субстанциональных отношений школы, подростков, социально-реабилитационного центра и семьи</a:t>
          </a:r>
          <a:endParaRPr lang="ru-RU" sz="2300" b="1" kern="1200" dirty="0">
            <a:solidFill>
              <a:schemeClr val="tx1"/>
            </a:solidFill>
          </a:endParaRPr>
        </a:p>
      </dsp:txBody>
      <dsp:txXfrm>
        <a:off x="3972193" y="53"/>
        <a:ext cx="3885220" cy="2792127"/>
      </dsp:txXfrm>
    </dsp:sp>
    <dsp:sp modelId="{030AF003-6AAE-45E3-9667-3E91111E74DB}">
      <dsp:nvSpPr>
        <dsp:cNvPr id="0" name=""/>
        <dsp:cNvSpPr/>
      </dsp:nvSpPr>
      <dsp:spPr>
        <a:xfrm>
          <a:off x="0" y="2916240"/>
          <a:ext cx="3809717" cy="2114988"/>
        </a:xfrm>
        <a:prstGeom prst="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</a:rPr>
            <a:t>Обеспечение компетентности социальных педагогов и социальных работников</a:t>
          </a:r>
          <a:endParaRPr lang="ru-RU" sz="2300" b="1" kern="1200" dirty="0">
            <a:solidFill>
              <a:schemeClr val="tx1"/>
            </a:solidFill>
          </a:endParaRPr>
        </a:p>
      </dsp:txBody>
      <dsp:txXfrm>
        <a:off x="0" y="2916240"/>
        <a:ext cx="3809717" cy="2114988"/>
      </dsp:txXfrm>
    </dsp:sp>
    <dsp:sp modelId="{441DD37F-EBAC-4307-9010-286C7FF1FB3F}">
      <dsp:nvSpPr>
        <dsp:cNvPr id="0" name=""/>
        <dsp:cNvSpPr/>
      </dsp:nvSpPr>
      <dsp:spPr>
        <a:xfrm>
          <a:off x="4107358" y="3002350"/>
          <a:ext cx="3750821" cy="2174721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</a:rPr>
            <a:t>Включение девиантного подростка в социально-полезные виды деятельности</a:t>
          </a:r>
          <a:endParaRPr lang="ru-RU" sz="2300" b="1" kern="1200" dirty="0">
            <a:solidFill>
              <a:schemeClr val="tx1"/>
            </a:solidFill>
          </a:endParaRPr>
        </a:p>
      </dsp:txBody>
      <dsp:txXfrm>
        <a:off x="4107358" y="3002350"/>
        <a:ext cx="3750821" cy="217472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611129-971E-4B98-979F-A661B55324E1}">
      <dsp:nvSpPr>
        <dsp:cNvPr id="0" name=""/>
        <dsp:cNvSpPr/>
      </dsp:nvSpPr>
      <dsp:spPr>
        <a:xfrm>
          <a:off x="0" y="460065"/>
          <a:ext cx="4937760" cy="4937760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F36553-AD49-416B-AC45-79754CC5D6CC}">
      <dsp:nvSpPr>
        <dsp:cNvPr id="0" name=""/>
        <dsp:cNvSpPr/>
      </dsp:nvSpPr>
      <dsp:spPr>
        <a:xfrm>
          <a:off x="2468880" y="460065"/>
          <a:ext cx="5760719" cy="493776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1. Всестороннее изучение личности ребенка, выяснение причин девиантного поведения, беспризорности и безнадзорности.</a:t>
          </a:r>
          <a:endParaRPr lang="ru-RU" sz="1800" kern="1200" dirty="0"/>
        </a:p>
      </dsp:txBody>
      <dsp:txXfrm>
        <a:off x="2468880" y="460065"/>
        <a:ext cx="5760719" cy="617221"/>
      </dsp:txXfrm>
    </dsp:sp>
    <dsp:sp modelId="{7E2AA44F-ACED-4A9F-9247-9D723607C09C}">
      <dsp:nvSpPr>
        <dsp:cNvPr id="0" name=""/>
        <dsp:cNvSpPr/>
      </dsp:nvSpPr>
      <dsp:spPr>
        <a:xfrm>
          <a:off x="432054" y="1077287"/>
          <a:ext cx="4073650" cy="4073650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4DE87E-2D35-4116-BC47-FC07321D9D96}">
      <dsp:nvSpPr>
        <dsp:cNvPr id="0" name=""/>
        <dsp:cNvSpPr/>
      </dsp:nvSpPr>
      <dsp:spPr>
        <a:xfrm>
          <a:off x="2468880" y="1077287"/>
          <a:ext cx="5760719" cy="4073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986775"/>
              <a:satOff val="7962"/>
              <a:lumOff val="17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2. Содействие адаптации ребенка к новой среде обитания.</a:t>
          </a:r>
          <a:endParaRPr lang="ru-RU" sz="1800" kern="1200" dirty="0"/>
        </a:p>
      </dsp:txBody>
      <dsp:txXfrm>
        <a:off x="2468880" y="1077287"/>
        <a:ext cx="5760719" cy="617221"/>
      </dsp:txXfrm>
    </dsp:sp>
    <dsp:sp modelId="{8E87D37E-D2A8-4084-9057-092B6A67E878}">
      <dsp:nvSpPr>
        <dsp:cNvPr id="0" name=""/>
        <dsp:cNvSpPr/>
      </dsp:nvSpPr>
      <dsp:spPr>
        <a:xfrm>
          <a:off x="864109" y="1694509"/>
          <a:ext cx="3209540" cy="3209540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C38D24-C8BC-4FD6-99C9-5ABF9DDA8E75}">
      <dsp:nvSpPr>
        <dsp:cNvPr id="0" name=""/>
        <dsp:cNvSpPr/>
      </dsp:nvSpPr>
      <dsp:spPr>
        <a:xfrm>
          <a:off x="2468880" y="1694509"/>
          <a:ext cx="5760719" cy="320954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3. Выработка </a:t>
          </a:r>
          <a:r>
            <a:rPr lang="ru-RU" sz="1800" kern="1200" dirty="0" err="1" smtClean="0"/>
            <a:t>психолого-медико-педагогическим</a:t>
          </a:r>
          <a:r>
            <a:rPr lang="ru-RU" sz="1800" kern="1200" dirty="0" smtClean="0"/>
            <a:t> консилиумом коррекционной индивидуальной программы.</a:t>
          </a:r>
          <a:endParaRPr lang="ru-RU" sz="1800" kern="1200" dirty="0"/>
        </a:p>
      </dsp:txBody>
      <dsp:txXfrm>
        <a:off x="2468880" y="1694509"/>
        <a:ext cx="5760719" cy="617216"/>
      </dsp:txXfrm>
    </dsp:sp>
    <dsp:sp modelId="{B8DED9A7-FC13-4008-9375-D028393BF1CE}">
      <dsp:nvSpPr>
        <dsp:cNvPr id="0" name=""/>
        <dsp:cNvSpPr/>
      </dsp:nvSpPr>
      <dsp:spPr>
        <a:xfrm>
          <a:off x="1296162" y="2311725"/>
          <a:ext cx="2345436" cy="2345436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7C8C57-7E35-4FE3-83D5-05B3C19CD00B}">
      <dsp:nvSpPr>
        <dsp:cNvPr id="0" name=""/>
        <dsp:cNvSpPr/>
      </dsp:nvSpPr>
      <dsp:spPr>
        <a:xfrm>
          <a:off x="2468880" y="2571764"/>
          <a:ext cx="5760719" cy="23454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5960326"/>
              <a:satOff val="23887"/>
              <a:lumOff val="5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4. Изучение семьи (целесообразность возвращения или возможность других форм жизнеустройства) несовершеннолетнего.</a:t>
          </a:r>
          <a:endParaRPr lang="ru-RU" sz="1800" kern="1200" dirty="0"/>
        </a:p>
      </dsp:txBody>
      <dsp:txXfrm>
        <a:off x="2468880" y="2571764"/>
        <a:ext cx="5760719" cy="617221"/>
      </dsp:txXfrm>
    </dsp:sp>
    <dsp:sp modelId="{C888F6EC-2245-4639-B0AA-A67FC3203771}">
      <dsp:nvSpPr>
        <dsp:cNvPr id="0" name=""/>
        <dsp:cNvSpPr/>
      </dsp:nvSpPr>
      <dsp:spPr>
        <a:xfrm>
          <a:off x="1728216" y="2928947"/>
          <a:ext cx="1481326" cy="1481326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7ABC30-8768-4115-9BF8-C16770961E8C}">
      <dsp:nvSpPr>
        <dsp:cNvPr id="0" name=""/>
        <dsp:cNvSpPr/>
      </dsp:nvSpPr>
      <dsp:spPr>
        <a:xfrm>
          <a:off x="2468880" y="3500465"/>
          <a:ext cx="5760719" cy="947412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5. Сотрудничество с государственными и общественными организациями по вопросу дальнейшего жизнеустройства несовершеннолетнего.</a:t>
          </a:r>
          <a:endParaRPr lang="ru-RU" sz="1800" kern="1200" dirty="0"/>
        </a:p>
      </dsp:txBody>
      <dsp:txXfrm>
        <a:off x="2468880" y="3500465"/>
        <a:ext cx="5760719" cy="394756"/>
      </dsp:txXfrm>
    </dsp:sp>
    <dsp:sp modelId="{1C11EF11-1833-4653-9FE9-0534125E9F62}">
      <dsp:nvSpPr>
        <dsp:cNvPr id="0" name=""/>
        <dsp:cNvSpPr/>
      </dsp:nvSpPr>
      <dsp:spPr>
        <a:xfrm>
          <a:off x="2160271" y="3546169"/>
          <a:ext cx="617216" cy="617216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7904B2-CF13-416C-B211-D6852E869ABD}">
      <dsp:nvSpPr>
        <dsp:cNvPr id="0" name=""/>
        <dsp:cNvSpPr/>
      </dsp:nvSpPr>
      <dsp:spPr>
        <a:xfrm>
          <a:off x="2468880" y="4643469"/>
          <a:ext cx="5760719" cy="6172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6. Контроль за дальнейшей судьбой несовершеннолетнего.</a:t>
          </a:r>
          <a:endParaRPr lang="ru-RU" sz="1800" kern="1200" dirty="0"/>
        </a:p>
      </dsp:txBody>
      <dsp:txXfrm>
        <a:off x="2468880" y="4643469"/>
        <a:ext cx="5760719" cy="61721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03ABAA-0DD7-43B3-8C32-54E2AFDA7C0F}">
      <dsp:nvSpPr>
        <dsp:cNvPr id="0" name=""/>
        <dsp:cNvSpPr/>
      </dsp:nvSpPr>
      <dsp:spPr>
        <a:xfrm>
          <a:off x="447927" y="0"/>
          <a:ext cx="7726705" cy="5257800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E22C56-F3EE-4446-AFF3-A85835EDAC4E}">
      <dsp:nvSpPr>
        <dsp:cNvPr id="0" name=""/>
        <dsp:cNvSpPr/>
      </dsp:nvSpPr>
      <dsp:spPr>
        <a:xfrm>
          <a:off x="3772654" y="526293"/>
          <a:ext cx="4494822" cy="74759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опора на положительные качества подростка;</a:t>
          </a:r>
          <a:endParaRPr lang="ru-RU" sz="1800" b="1" kern="1200" dirty="0"/>
        </a:p>
      </dsp:txBody>
      <dsp:txXfrm>
        <a:off x="3772654" y="526293"/>
        <a:ext cx="4494822" cy="747593"/>
      </dsp:txXfrm>
    </dsp:sp>
    <dsp:sp modelId="{DBFCB7FC-C291-4965-8459-731501602CF0}">
      <dsp:nvSpPr>
        <dsp:cNvPr id="0" name=""/>
        <dsp:cNvSpPr/>
      </dsp:nvSpPr>
      <dsp:spPr>
        <a:xfrm>
          <a:off x="3857649" y="1367336"/>
          <a:ext cx="4324832" cy="74759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170380"/>
              <a:satOff val="-1460"/>
              <a:lumOff val="3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формирование будущих жизненных устремлений подростка;</a:t>
          </a:r>
          <a:endParaRPr lang="ru-RU" sz="1800" b="1" kern="1200" dirty="0"/>
        </a:p>
      </dsp:txBody>
      <dsp:txXfrm>
        <a:off x="3857649" y="1367336"/>
        <a:ext cx="4324832" cy="747593"/>
      </dsp:txXfrm>
    </dsp:sp>
    <dsp:sp modelId="{DE5906F2-CC70-434C-90A6-886DBE3556B1}">
      <dsp:nvSpPr>
        <dsp:cNvPr id="0" name=""/>
        <dsp:cNvSpPr/>
      </dsp:nvSpPr>
      <dsp:spPr>
        <a:xfrm>
          <a:off x="3857649" y="2208378"/>
          <a:ext cx="4324832" cy="74759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создание условий для реализации потребности подростка в самоутверждении;</a:t>
          </a:r>
          <a:endParaRPr lang="ru-RU" sz="1800" b="1" kern="1200" dirty="0"/>
        </a:p>
      </dsp:txBody>
      <dsp:txXfrm>
        <a:off x="3857649" y="2208378"/>
        <a:ext cx="4324832" cy="747593"/>
      </dsp:txXfrm>
    </dsp:sp>
    <dsp:sp modelId="{C580230B-CC71-4A5D-9592-40687965C9BE}">
      <dsp:nvSpPr>
        <dsp:cNvPr id="0" name=""/>
        <dsp:cNvSpPr/>
      </dsp:nvSpPr>
      <dsp:spPr>
        <a:xfrm>
          <a:off x="3857649" y="3049421"/>
          <a:ext cx="4324832" cy="74759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511139"/>
              <a:satOff val="-4379"/>
              <a:lumOff val="10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развитие полезных интересов и высших духовных ценностей;</a:t>
          </a:r>
          <a:endParaRPr lang="ru-RU" sz="1800" b="1" kern="1200" dirty="0"/>
        </a:p>
      </dsp:txBody>
      <dsp:txXfrm>
        <a:off x="3857649" y="3049421"/>
        <a:ext cx="4324832" cy="747593"/>
      </dsp:txXfrm>
    </dsp:sp>
    <dsp:sp modelId="{1F51FD10-94D8-458B-BDBD-3C17B084B85D}">
      <dsp:nvSpPr>
        <dsp:cNvPr id="0" name=""/>
        <dsp:cNvSpPr/>
      </dsp:nvSpPr>
      <dsp:spPr>
        <a:xfrm>
          <a:off x="3929093" y="3890463"/>
          <a:ext cx="4181943" cy="74759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глубокая доверительность и уважение во взаимоотношениях с подростком.</a:t>
          </a:r>
          <a:endParaRPr lang="ru-RU" sz="1800" b="1" kern="1200" dirty="0"/>
        </a:p>
      </dsp:txBody>
      <dsp:txXfrm>
        <a:off x="3929093" y="3890463"/>
        <a:ext cx="4181943" cy="747593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FC3504-BD0A-4AD9-B7AF-418ADB2D8A68}">
      <dsp:nvSpPr>
        <dsp:cNvPr id="0" name=""/>
        <dsp:cNvSpPr/>
      </dsp:nvSpPr>
      <dsp:spPr>
        <a:xfrm>
          <a:off x="0" y="0"/>
          <a:ext cx="5072097" cy="5072097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11549A-AF26-446D-8FB8-F89D01B61C76}">
      <dsp:nvSpPr>
        <dsp:cNvPr id="0" name=""/>
        <dsp:cNvSpPr/>
      </dsp:nvSpPr>
      <dsp:spPr>
        <a:xfrm>
          <a:off x="2536048" y="0"/>
          <a:ext cx="6250793" cy="5072097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>
              <a:solidFill>
                <a:srgbClr val="FF0000"/>
              </a:solidFill>
            </a:rPr>
            <a:t>Цель- преодоление отчуждений подростков от школы;</a:t>
          </a:r>
          <a:r>
            <a:rPr lang="ru-RU" sz="2200" b="1" kern="1200" dirty="0" smtClean="0">
              <a:solidFill>
                <a:srgbClr val="FF0000"/>
              </a:solidFill>
            </a:rPr>
            <a:t> </a:t>
          </a:r>
          <a:r>
            <a:rPr lang="ru-RU" sz="2200" b="1" i="1" kern="1200" dirty="0" smtClean="0">
              <a:solidFill>
                <a:srgbClr val="FF0000"/>
              </a:solidFill>
            </a:rPr>
            <a:t>включение подростка в систему общественно значимых отношений</a:t>
          </a:r>
          <a:r>
            <a:rPr lang="ru-RU" sz="2200" b="1" kern="1200" dirty="0" smtClean="0">
              <a:solidFill>
                <a:srgbClr val="FF0000"/>
              </a:solidFill>
            </a:rPr>
            <a:t>. </a:t>
          </a:r>
          <a:endParaRPr lang="ru-RU" sz="2200" b="1" kern="1200" dirty="0">
            <a:solidFill>
              <a:srgbClr val="FF0000"/>
            </a:solidFill>
          </a:endParaRPr>
        </a:p>
      </dsp:txBody>
      <dsp:txXfrm>
        <a:off x="2536048" y="0"/>
        <a:ext cx="6250793" cy="2409246"/>
      </dsp:txXfrm>
    </dsp:sp>
    <dsp:sp modelId="{2178E80F-CE53-4018-B58D-A86B38769912}">
      <dsp:nvSpPr>
        <dsp:cNvPr id="0" name=""/>
        <dsp:cNvSpPr/>
      </dsp:nvSpPr>
      <dsp:spPr>
        <a:xfrm>
          <a:off x="1331425" y="2409246"/>
          <a:ext cx="2409246" cy="2409246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314EB6-9857-427D-A27D-89AF405D2ED3}">
      <dsp:nvSpPr>
        <dsp:cNvPr id="0" name=""/>
        <dsp:cNvSpPr/>
      </dsp:nvSpPr>
      <dsp:spPr>
        <a:xfrm>
          <a:off x="2536048" y="2409246"/>
          <a:ext cx="6250793" cy="2409246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0000"/>
              </a:solidFill>
            </a:rPr>
            <a:t>Предполагает комплекс социально-педагогических мер, направленных на оздоровление условий семейного воспитания, на индивидуальную психологическую коррекцию личности подростка, принятие мер по восстановлению его социального статуса в коллективе сверстников.</a:t>
          </a:r>
          <a:endParaRPr lang="ru-RU" sz="2200" b="1" kern="1200" dirty="0">
            <a:solidFill>
              <a:srgbClr val="FF0000"/>
            </a:solidFill>
          </a:endParaRPr>
        </a:p>
      </dsp:txBody>
      <dsp:txXfrm>
        <a:off x="2536048" y="2409246"/>
        <a:ext cx="6250793" cy="2409246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E87503-0EAF-45B5-B786-2C265B03495B}">
      <dsp:nvSpPr>
        <dsp:cNvPr id="0" name=""/>
        <dsp:cNvSpPr/>
      </dsp:nvSpPr>
      <dsp:spPr>
        <a:xfrm>
          <a:off x="0" y="245763"/>
          <a:ext cx="4937760" cy="4937760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5CA2C8-C0F7-4272-BDE5-2E7CA4850BBF}">
      <dsp:nvSpPr>
        <dsp:cNvPr id="0" name=""/>
        <dsp:cNvSpPr/>
      </dsp:nvSpPr>
      <dsp:spPr>
        <a:xfrm>
          <a:off x="2468880" y="245763"/>
          <a:ext cx="5760719" cy="4937760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1" kern="1200" dirty="0" smtClean="0"/>
            <a:t>Цель - развитие стремлений детей к самосовершенствованию;</a:t>
          </a:r>
          <a:endParaRPr lang="ru-RU" sz="2100" b="1" kern="1200" dirty="0"/>
        </a:p>
      </dsp:txBody>
      <dsp:txXfrm>
        <a:off x="2468880" y="245763"/>
        <a:ext cx="5760719" cy="2345436"/>
      </dsp:txXfrm>
    </dsp:sp>
    <dsp:sp modelId="{6F79BBD8-8EE6-4739-87AF-CAE0CDF3D2E4}">
      <dsp:nvSpPr>
        <dsp:cNvPr id="0" name=""/>
        <dsp:cNvSpPr/>
      </dsp:nvSpPr>
      <dsp:spPr>
        <a:xfrm>
          <a:off x="1296162" y="2591199"/>
          <a:ext cx="2345436" cy="2345436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65B680-D992-4CA0-9E82-86D7FFE68736}">
      <dsp:nvSpPr>
        <dsp:cNvPr id="0" name=""/>
        <dsp:cNvSpPr/>
      </dsp:nvSpPr>
      <dsp:spPr>
        <a:xfrm>
          <a:off x="2468880" y="2591199"/>
          <a:ext cx="5760719" cy="2345436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Предполагает комплекс социально-педагогических мер, направленных на формирование системы внутренней регуляции подростка, навыков самоанализа, самовоспитания, формирование жизненных перспектив и устремлений, связанных с получением профессии, создание своей семьи.</a:t>
          </a:r>
          <a:endParaRPr lang="ru-RU" sz="2100" b="1" kern="1200" dirty="0"/>
        </a:p>
      </dsp:txBody>
      <dsp:txXfrm>
        <a:off x="2468880" y="2591199"/>
        <a:ext cx="5760719" cy="2345436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285130-AA40-4F12-A38E-F799CAD4EAA4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23635C-278B-4DCB-9283-91213CA41E4B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i="1" kern="1200" dirty="0" smtClean="0">
              <a:solidFill>
                <a:srgbClr val="FF0000"/>
              </a:solidFill>
            </a:rPr>
            <a:t>Цель</a:t>
          </a:r>
          <a:r>
            <a:rPr lang="ru-RU" sz="3700" i="1" kern="1200" dirty="0" smtClean="0"/>
            <a:t> - </a:t>
          </a:r>
          <a:r>
            <a:rPr lang="ru-RU" sz="3700" kern="1200" dirty="0" smtClean="0"/>
            <a:t>формирование устойчивой потребности к здоровому образу жизни, информирование детей о здоровом образе жизни и обучение умению противостоять негативным влияниям. </a:t>
          </a:r>
          <a:endParaRPr lang="ru-RU" sz="3700" kern="1200" dirty="0"/>
        </a:p>
      </dsp:txBody>
      <dsp:txXfrm>
        <a:off x="2262981" y="0"/>
        <a:ext cx="5966618" cy="45259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C760B-ABDA-4E2D-9207-616175F8BA1C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18E710-1868-4874-AC3C-F3C72874E8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54160C-6B20-4633-94A8-925C935AF413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3E2E-F5AC-4CD9-9CFD-A8C00084C681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8539-3A6F-4F63-B543-B1EA71A53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3E2E-F5AC-4CD9-9CFD-A8C00084C681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8539-3A6F-4F63-B543-B1EA71A53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3E2E-F5AC-4CD9-9CFD-A8C00084C681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8539-3A6F-4F63-B543-B1EA71A53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3E2E-F5AC-4CD9-9CFD-A8C00084C681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8539-3A6F-4F63-B543-B1EA71A53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3E2E-F5AC-4CD9-9CFD-A8C00084C681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8539-3A6F-4F63-B543-B1EA71A53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3E2E-F5AC-4CD9-9CFD-A8C00084C681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8539-3A6F-4F63-B543-B1EA71A53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3E2E-F5AC-4CD9-9CFD-A8C00084C681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8539-3A6F-4F63-B543-B1EA71A53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3E2E-F5AC-4CD9-9CFD-A8C00084C681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8539-3A6F-4F63-B543-B1EA71A53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3E2E-F5AC-4CD9-9CFD-A8C00084C681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8539-3A6F-4F63-B543-B1EA71A53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3E2E-F5AC-4CD9-9CFD-A8C00084C681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8539-3A6F-4F63-B543-B1EA71A53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3E2E-F5AC-4CD9-9CFD-A8C00084C681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8539-3A6F-4F63-B543-B1EA71A53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23E2E-F5AC-4CD9-9CFD-A8C00084C681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48539-3A6F-4F63-B543-B1EA71A53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535785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cap="all" dirty="0"/>
              <a:t>Социально-педагогическая коррекция девиантного поведения подростков в условиях социально-реабилитационного центра для несовершеннолетних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5857892"/>
            <a:ext cx="4357718" cy="57150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err="1" smtClean="0"/>
              <a:t>Дюкарева</a:t>
            </a:r>
            <a:r>
              <a:rPr lang="ru-RU" dirty="0" smtClean="0"/>
              <a:t> М. С.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063625" y="0"/>
            <a:ext cx="8080375" cy="1143000"/>
          </a:xfrm>
        </p:spPr>
        <p:txBody>
          <a:bodyPr anchor="ctr">
            <a:noAutofit/>
          </a:bodyPr>
          <a:lstStyle/>
          <a:p>
            <a:pPr algn="ctr" eaLnBrk="1" hangingPunct="1"/>
            <a: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Межличностный стресс, </a:t>
            </a:r>
            <a:b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связанный с учебой</a:t>
            </a:r>
          </a:p>
        </p:txBody>
      </p:sp>
      <p:sp>
        <p:nvSpPr>
          <p:cNvPr id="27651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196975"/>
            <a:ext cx="4214813" cy="518477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82562" rIns="182562">
            <a:normAutofit/>
          </a:bodyPr>
          <a:lstStyle/>
          <a:p>
            <a:pPr algn="ctr" eaLnBrk="1" hangingPunct="1"/>
            <a:r>
              <a:rPr lang="ru-RU" sz="2800" b="1" dirty="0" smtClean="0"/>
              <a:t>Взаимоотношения со сверстниками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3200" b="1" dirty="0" smtClean="0"/>
          </a:p>
          <a:p>
            <a:pPr eaLnBrk="1" hangingPunct="1"/>
            <a:r>
              <a:rPr lang="ru-RU" sz="2000" b="1" dirty="0" smtClean="0"/>
              <a:t>Конфликтное отвержение со стороны сверстников</a:t>
            </a:r>
          </a:p>
          <a:p>
            <a:pPr eaLnBrk="1" hangingPunct="1"/>
            <a:r>
              <a:rPr lang="ru-RU" sz="2000" b="1" dirty="0" smtClean="0"/>
              <a:t>Вымогательства денег, давление, шантаж;</a:t>
            </a:r>
          </a:p>
          <a:p>
            <a:pPr eaLnBrk="1" hangingPunct="1"/>
            <a:r>
              <a:rPr lang="ru-RU" sz="2000" b="1" dirty="0" smtClean="0"/>
              <a:t>Неоднократные мучения, оскорбления, угрозы, запугивания; унижения</a:t>
            </a:r>
          </a:p>
          <a:p>
            <a:pPr eaLnBrk="1" hangingPunct="1"/>
            <a:r>
              <a:rPr lang="ru-RU" sz="2000" b="1" dirty="0" smtClean="0"/>
              <a:t>Принуждение совершать поступки против воли</a:t>
            </a:r>
          </a:p>
          <a:p>
            <a:pPr eaLnBrk="1" hangingPunct="1"/>
            <a:endParaRPr lang="ru-RU" sz="1800" b="1" dirty="0" smtClean="0"/>
          </a:p>
        </p:txBody>
      </p:sp>
      <p:sp>
        <p:nvSpPr>
          <p:cNvPr id="27652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5025" y="1196975"/>
            <a:ext cx="4498975" cy="511175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82562" rIns="182562">
            <a:normAutofit/>
          </a:bodyPr>
          <a:lstStyle/>
          <a:p>
            <a:pPr eaLnBrk="1" hangingPunct="1"/>
            <a:r>
              <a:rPr lang="ru-RU" sz="3200" b="1" dirty="0" smtClean="0"/>
              <a:t>Учителя, учеба</a:t>
            </a:r>
          </a:p>
          <a:p>
            <a:pPr eaLnBrk="1" hangingPunct="1"/>
            <a:endParaRPr lang="ru-RU" sz="3200" b="1" dirty="0" smtClean="0"/>
          </a:p>
          <a:p>
            <a:pPr eaLnBrk="1" hangingPunct="1"/>
            <a:r>
              <a:rPr lang="ru-RU" sz="2000" b="1" dirty="0" smtClean="0"/>
              <a:t>Обвинение ребенка во всех проблемах и трудностях;</a:t>
            </a:r>
          </a:p>
          <a:p>
            <a:pPr eaLnBrk="1" hangingPunct="1"/>
            <a:r>
              <a:rPr lang="ru-RU" sz="2000" b="1" dirty="0" smtClean="0"/>
              <a:t>Негативное отношение учителя к ребенку высокой степени выраженности;</a:t>
            </a:r>
          </a:p>
          <a:p>
            <a:pPr eaLnBrk="1" hangingPunct="1"/>
            <a:r>
              <a:rPr lang="ru-RU" sz="2000" b="1" dirty="0" smtClean="0"/>
              <a:t>Тенденция постоянных придирок и приписок ребенку негативных характеристик;</a:t>
            </a:r>
          </a:p>
          <a:p>
            <a:pPr eaLnBrk="1" hangingPunct="1"/>
            <a:r>
              <a:rPr lang="ru-RU" sz="2000" b="1" dirty="0" smtClean="0"/>
              <a:t>Несправедливое отношение к ребенку в сравнении с другими детьми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Функции </a:t>
            </a:r>
            <a:r>
              <a:rPr lang="ru-RU" sz="2800" b="1" i="1" dirty="0">
                <a:solidFill>
                  <a:schemeClr val="tx2"/>
                </a:solidFill>
              </a:rPr>
              <a:t>социально-педагогической коррекции девиантного поведения подростка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29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326756" cy="142873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Условия для эффективной социально-педагогической коррекции девиантного поведения подростков</a:t>
            </a:r>
            <a:endParaRPr lang="ru-RU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85786" y="1600200"/>
          <a:ext cx="785818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Выноска с четырьмя стрелками 4"/>
          <p:cNvSpPr/>
          <p:nvPr/>
        </p:nvSpPr>
        <p:spPr>
          <a:xfrm>
            <a:off x="3929058" y="3714752"/>
            <a:ext cx="1216152" cy="1216152"/>
          </a:xfrm>
          <a:prstGeom prst="quadArrow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50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="ctr" anchorCtr="1">
            <a:normAutofit/>
          </a:bodyPr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Диагностика. Алгоритм действий:</a:t>
            </a:r>
          </a:p>
        </p:txBody>
      </p:sp>
      <p:sp>
        <p:nvSpPr>
          <p:cNvPr id="30723" name="Rectangle 11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71625"/>
            <a:ext cx="9144000" cy="528637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609600" indent="-609600" eaLnBrk="1" hangingPunct="1">
              <a:lnSpc>
                <a:spcPct val="80000"/>
              </a:lnSpc>
              <a:buClr>
                <a:srgbClr val="000000"/>
              </a:buClr>
              <a:buFontTx/>
              <a:buAutoNum type="arabicPeriod"/>
            </a:pPr>
            <a:r>
              <a:rPr lang="ru-RU" sz="2400" b="1" dirty="0"/>
              <a:t>И</a:t>
            </a:r>
            <a:r>
              <a:rPr lang="ru-RU" sz="2400" b="1" dirty="0" smtClean="0"/>
              <a:t>зучение подростков в группе (сбор информации об отклонениях – заполнение матрицы)</a:t>
            </a:r>
          </a:p>
          <a:p>
            <a:pPr marL="609600" indent="-609600" eaLnBrk="1" hangingPunct="1">
              <a:lnSpc>
                <a:spcPct val="80000"/>
              </a:lnSpc>
              <a:buClr>
                <a:srgbClr val="000000"/>
              </a:buClr>
              <a:buFontTx/>
              <a:buAutoNum type="arabicPeriod"/>
            </a:pPr>
            <a:r>
              <a:rPr lang="ru-RU" sz="2400" b="1" dirty="0" smtClean="0"/>
              <a:t>Диагностика нарушений и заполнение диагностической карты </a:t>
            </a:r>
          </a:p>
          <a:p>
            <a:pPr marL="609600" indent="-609600" eaLnBrk="1" hangingPunct="1">
              <a:lnSpc>
                <a:spcPct val="80000"/>
              </a:lnSpc>
              <a:buClr>
                <a:srgbClr val="000000"/>
              </a:buClr>
              <a:buFontTx/>
              <a:buAutoNum type="arabicPeriod"/>
            </a:pPr>
            <a:r>
              <a:rPr lang="ru-RU" sz="2400" b="1" dirty="0" smtClean="0"/>
              <a:t> Анализ полученных данных и выявление отклонений.</a:t>
            </a:r>
            <a:r>
              <a:rPr lang="ru-RU" sz="2400" dirty="0" smtClean="0"/>
              <a:t> </a:t>
            </a:r>
            <a:endParaRPr lang="ru-RU" sz="2400" b="1" dirty="0" smtClean="0"/>
          </a:p>
          <a:p>
            <a:pPr marL="609600" indent="-609600" eaLnBrk="1" hangingPunct="1">
              <a:lnSpc>
                <a:spcPct val="80000"/>
              </a:lnSpc>
              <a:buClr>
                <a:srgbClr val="000000"/>
              </a:buClr>
              <a:buFont typeface="Arial Black" pitchFamily="34" charset="0"/>
              <a:buAutoNum type="arabicPeriod"/>
            </a:pPr>
            <a:r>
              <a:rPr lang="ru-RU" sz="2400" b="1" dirty="0" smtClean="0"/>
              <a:t>Определение основных направлений работы по типу нарушения (проблемы в обучении, поведении, самосознании, общении);</a:t>
            </a:r>
          </a:p>
          <a:p>
            <a:pPr marL="609600" indent="-609600" eaLnBrk="1" hangingPunct="1">
              <a:lnSpc>
                <a:spcPct val="80000"/>
              </a:lnSpc>
              <a:buClr>
                <a:srgbClr val="000000"/>
              </a:buClr>
              <a:buFont typeface="Arial Black" pitchFamily="34" charset="0"/>
              <a:buAutoNum type="arabicPeriod"/>
            </a:pPr>
            <a:r>
              <a:rPr lang="ru-RU" sz="2400" b="1" dirty="0" smtClean="0"/>
              <a:t>Работа с детьми всех участников социально-образовательного процесса</a:t>
            </a:r>
          </a:p>
          <a:p>
            <a:pPr marL="609600" indent="-609600" eaLnBrk="1" hangingPunct="1">
              <a:lnSpc>
                <a:spcPct val="80000"/>
              </a:lnSpc>
              <a:buClr>
                <a:srgbClr val="000000"/>
              </a:buClr>
              <a:buFont typeface="Arial Black" pitchFamily="34" charset="0"/>
              <a:buAutoNum type="arabicPeriod"/>
            </a:pPr>
            <a:r>
              <a:rPr lang="ru-RU" sz="2400" b="1" dirty="0" smtClean="0"/>
              <a:t>Работа с детьми, родителями, воспитателями</a:t>
            </a:r>
          </a:p>
          <a:p>
            <a:pPr marL="609600" indent="-609600" eaLnBrk="1" hangingPunct="1">
              <a:lnSpc>
                <a:spcPct val="80000"/>
              </a:lnSpc>
              <a:buClr>
                <a:srgbClr val="000000"/>
              </a:buClr>
              <a:buFont typeface="Arial Black" pitchFamily="34" charset="0"/>
              <a:buAutoNum type="arabicPeriod"/>
            </a:pPr>
            <a:r>
              <a:rPr lang="ru-RU" sz="2400" b="1" dirty="0" smtClean="0"/>
              <a:t>Применение в работе с детьми основных приемов психолого-педагогического воздействия.</a:t>
            </a:r>
          </a:p>
          <a:p>
            <a:pPr marL="609600" indent="-609600" eaLnBrk="1" hangingPunct="1">
              <a:lnSpc>
                <a:spcPct val="80000"/>
              </a:lnSpc>
              <a:buClr>
                <a:srgbClr val="000000"/>
              </a:buClr>
              <a:buFont typeface="Arial Black" pitchFamily="34" charset="0"/>
              <a:buAutoNum type="arabicPeriod"/>
            </a:pPr>
            <a:r>
              <a:rPr lang="ru-RU" sz="2400" b="1" dirty="0" smtClean="0"/>
              <a:t>Анализ динамики развития. Корректировка программы развития.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58204" cy="564360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Технология социально-педагогической коррекции девиантного поведения</a:t>
            </a:r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ru-RU" sz="2800" dirty="0"/>
              <a:t>- социально-педагогический и психологический комплекс взаимосвязанных и взаимообусловленных операций и процедур, направленных на регуляцию мотиваций, ценностных ориентации, установок и поведения личности, а через нее - на систему различных внутренних побуждений, регулирующих и корректирующих личностные качества, характеризующие отношение к социальным действиям и поступкам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sz="3100" b="1" i="1" dirty="0">
                <a:solidFill>
                  <a:schemeClr val="accent6"/>
                </a:solidFill>
              </a:rPr>
              <a:t>Содержание коррекционной работы</a:t>
            </a:r>
            <a:r>
              <a:rPr lang="ru-RU" b="1" dirty="0">
                <a:solidFill>
                  <a:schemeClr val="accent6"/>
                </a:solidFill>
              </a:rPr>
              <a:t/>
            </a:r>
            <a:br>
              <a:rPr lang="ru-RU" b="1" dirty="0">
                <a:solidFill>
                  <a:schemeClr val="accent6"/>
                </a:solidFill>
              </a:rPr>
            </a:br>
            <a:endParaRPr lang="ru-RU" b="1" dirty="0">
              <a:solidFill>
                <a:schemeClr val="accent6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000108"/>
          <a:ext cx="8229600" cy="5857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57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633571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611188" y="476250"/>
            <a:ext cx="8135937" cy="604837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1428728" y="1071546"/>
            <a:ext cx="6553200" cy="475138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3492500" y="2565400"/>
            <a:ext cx="2232025" cy="136842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dirty="0" err="1" smtClean="0">
                <a:solidFill>
                  <a:srgbClr val="800000"/>
                </a:solidFill>
                <a:latin typeface="Arial" charset="0"/>
              </a:rPr>
              <a:t>Девиантный</a:t>
            </a:r>
            <a:r>
              <a:rPr lang="ru-RU" b="1" dirty="0" smtClean="0">
                <a:solidFill>
                  <a:srgbClr val="800000"/>
                </a:solidFill>
                <a:latin typeface="Arial" charset="0"/>
              </a:rPr>
              <a:t> </a:t>
            </a:r>
          </a:p>
          <a:p>
            <a:pPr algn="ctr"/>
            <a:r>
              <a:rPr lang="ru-RU" b="1" dirty="0">
                <a:solidFill>
                  <a:srgbClr val="800000"/>
                </a:solidFill>
                <a:latin typeface="Arial" charset="0"/>
              </a:rPr>
              <a:t>п</a:t>
            </a:r>
            <a:r>
              <a:rPr lang="ru-RU" b="1" dirty="0" smtClean="0">
                <a:solidFill>
                  <a:srgbClr val="800000"/>
                </a:solidFill>
                <a:latin typeface="Arial" charset="0"/>
              </a:rPr>
              <a:t>одросток  в СРЦ</a:t>
            </a:r>
            <a:endParaRPr lang="ru-RU" b="1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2484438" y="1628775"/>
            <a:ext cx="1150937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 flipV="1">
            <a:off x="5580063" y="1412875"/>
            <a:ext cx="863600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 flipH="1">
            <a:off x="2627313" y="3860800"/>
            <a:ext cx="1368425" cy="151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5292725" y="3860800"/>
            <a:ext cx="1439863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3132138" y="1500174"/>
            <a:ext cx="280828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dirty="0" smtClean="0">
              <a:solidFill>
                <a:srgbClr val="061818"/>
              </a:solidFill>
              <a:latin typeface="Arial" charset="0"/>
            </a:endParaRPr>
          </a:p>
          <a:p>
            <a:pPr algn="ctr"/>
            <a:r>
              <a:rPr lang="ru-RU" dirty="0" smtClean="0">
                <a:solidFill>
                  <a:srgbClr val="061818"/>
                </a:solidFill>
                <a:latin typeface="Arial" charset="0"/>
              </a:rPr>
              <a:t>Неадекватная </a:t>
            </a:r>
            <a:r>
              <a:rPr lang="ru-RU" dirty="0">
                <a:solidFill>
                  <a:srgbClr val="061818"/>
                </a:solidFill>
                <a:latin typeface="Arial" charset="0"/>
              </a:rPr>
              <a:t>социальная</a:t>
            </a:r>
          </a:p>
          <a:p>
            <a:pPr algn="ctr"/>
            <a:r>
              <a:rPr lang="ru-RU" dirty="0">
                <a:solidFill>
                  <a:srgbClr val="061818"/>
                </a:solidFill>
                <a:latin typeface="Arial" charset="0"/>
              </a:rPr>
              <a:t>активность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5724525" y="3113088"/>
            <a:ext cx="2592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61818"/>
                </a:solidFill>
                <a:latin typeface="Arial" charset="0"/>
              </a:rPr>
              <a:t>трудновоспитуемость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 rot="10800000" flipV="1">
            <a:off x="1258888" y="3213100"/>
            <a:ext cx="252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61818"/>
                </a:solidFill>
                <a:latin typeface="Arial" charset="0"/>
              </a:rPr>
              <a:t>труднообучаемость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2857488" y="4214818"/>
            <a:ext cx="3889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061818"/>
                </a:solidFill>
                <a:latin typeface="Arial" charset="0"/>
              </a:rPr>
              <a:t>Общая средовая дезадаптация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 rot="-3366001">
            <a:off x="558006" y="2834482"/>
            <a:ext cx="1050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61818"/>
                </a:solidFill>
                <a:latin typeface="Arial" charset="0"/>
              </a:rPr>
              <a:t>школа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4500563" y="59499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 rot="835926">
            <a:off x="4029075" y="619125"/>
            <a:ext cx="2781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61818"/>
                </a:solidFill>
                <a:latin typeface="Arial" charset="0"/>
              </a:rPr>
              <a:t>Правоохранительные </a:t>
            </a:r>
          </a:p>
          <a:p>
            <a:r>
              <a:rPr lang="ru-RU">
                <a:solidFill>
                  <a:srgbClr val="061818"/>
                </a:solidFill>
                <a:latin typeface="Arial" charset="0"/>
              </a:rPr>
              <a:t>органы</a:t>
            </a:r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2843213" y="5805488"/>
            <a:ext cx="3960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61818"/>
                </a:solidFill>
                <a:latin typeface="Arial" charset="0"/>
              </a:rPr>
              <a:t>Учреждения социальной защиты</a:t>
            </a:r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 rot="-6746637">
            <a:off x="284957" y="3826669"/>
            <a:ext cx="20002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61818"/>
                </a:solidFill>
                <a:latin typeface="Arial" charset="0"/>
              </a:rPr>
              <a:t>Учреждения </a:t>
            </a:r>
          </a:p>
          <a:p>
            <a:r>
              <a:rPr lang="ru-RU">
                <a:solidFill>
                  <a:srgbClr val="061818"/>
                </a:solidFill>
                <a:latin typeface="Arial" charset="0"/>
              </a:rPr>
              <a:t>культуры и спорта</a:t>
            </a: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3000364" y="1000108"/>
            <a:ext cx="354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3428992" y="1071546"/>
            <a:ext cx="22494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Arial" charset="0"/>
              </a:rPr>
              <a:t>    </a:t>
            </a:r>
            <a:r>
              <a:rPr lang="ru-RU" b="1" dirty="0">
                <a:solidFill>
                  <a:srgbClr val="061818"/>
                </a:solidFill>
                <a:latin typeface="Arial" charset="0"/>
              </a:rPr>
              <a:t>С   Е   М   Ь   Я</a:t>
            </a:r>
          </a:p>
        </p:txBody>
      </p:sp>
      <p:sp>
        <p:nvSpPr>
          <p:cNvPr id="13334" name="Text Box 22"/>
          <p:cNvSpPr txBox="1">
            <a:spLocks noChangeArrowheads="1"/>
          </p:cNvSpPr>
          <p:nvPr/>
        </p:nvSpPr>
        <p:spPr bwMode="auto">
          <a:xfrm rot="3638069" flipH="1">
            <a:off x="6690519" y="2761457"/>
            <a:ext cx="34051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61818"/>
                </a:solidFill>
                <a:latin typeface="Arial" charset="0"/>
              </a:rPr>
              <a:t>Учреждения</a:t>
            </a:r>
          </a:p>
          <a:p>
            <a:r>
              <a:rPr lang="ru-RU">
                <a:solidFill>
                  <a:srgbClr val="061818"/>
                </a:solidFill>
                <a:latin typeface="Arial" charset="0"/>
              </a:rPr>
              <a:t> здравоохранения</a:t>
            </a:r>
          </a:p>
        </p:txBody>
      </p:sp>
      <p:sp>
        <p:nvSpPr>
          <p:cNvPr id="13335" name="Text Box 23"/>
          <p:cNvSpPr txBox="1">
            <a:spLocks noChangeArrowheads="1"/>
          </p:cNvSpPr>
          <p:nvPr/>
        </p:nvSpPr>
        <p:spPr bwMode="auto">
          <a:xfrm rot="8141228" flipV="1">
            <a:off x="6670675" y="4613275"/>
            <a:ext cx="18208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061818"/>
                </a:solidFill>
                <a:latin typeface="Arial" charset="0"/>
              </a:rPr>
              <a:t>Общественные</a:t>
            </a:r>
          </a:p>
          <a:p>
            <a:r>
              <a:rPr lang="ru-RU" dirty="0">
                <a:solidFill>
                  <a:srgbClr val="061818"/>
                </a:solidFill>
                <a:latin typeface="Arial" charset="0"/>
              </a:rPr>
              <a:t>организации</a:t>
            </a:r>
          </a:p>
        </p:txBody>
      </p:sp>
      <p:sp>
        <p:nvSpPr>
          <p:cNvPr id="13336" name="Text Box 24"/>
          <p:cNvSpPr txBox="1">
            <a:spLocks noChangeArrowheads="1"/>
          </p:cNvSpPr>
          <p:nvPr/>
        </p:nvSpPr>
        <p:spPr bwMode="auto">
          <a:xfrm rot="-2607868">
            <a:off x="1600200" y="1412875"/>
            <a:ext cx="671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61818"/>
                </a:solidFill>
                <a:latin typeface="Arial" charset="0"/>
              </a:rPr>
              <a:t>РПЦ</a:t>
            </a:r>
          </a:p>
        </p:txBody>
      </p:sp>
      <p:sp>
        <p:nvSpPr>
          <p:cNvPr id="13337" name="Text Box 25"/>
          <p:cNvSpPr txBox="1">
            <a:spLocks noChangeArrowheads="1"/>
          </p:cNvSpPr>
          <p:nvPr/>
        </p:nvSpPr>
        <p:spPr bwMode="auto">
          <a:xfrm>
            <a:off x="4214810" y="5286388"/>
            <a:ext cx="9064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61818"/>
                </a:solidFill>
                <a:latin typeface="Arial" charset="0"/>
              </a:rPr>
              <a:t>К  Д  Н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366504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Программа социально-педагогической коррекции девиантных подростков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500174"/>
            <a:ext cx="8501122" cy="535782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b="1" dirty="0">
                <a:solidFill>
                  <a:srgbClr val="FF0000"/>
                </a:solidFill>
              </a:rPr>
              <a:t>Цель: </a:t>
            </a:r>
            <a:r>
              <a:rPr lang="ru-RU" b="1" dirty="0"/>
              <a:t>преодоление социальной и школьной дезадаптации; развитие социальных и познавательных  навыков и стимулирование к самосовершенствованию.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Задачи:</a:t>
            </a:r>
          </a:p>
          <a:p>
            <a:pPr algn="just"/>
            <a:r>
              <a:rPr lang="ru-RU" b="1" dirty="0"/>
              <a:t>а)</a:t>
            </a:r>
            <a:r>
              <a:rPr lang="ru-RU" b="1" dirty="0">
                <a:solidFill>
                  <a:srgbClr val="FF0000"/>
                </a:solidFill>
              </a:rPr>
              <a:t> образовательная </a:t>
            </a:r>
            <a:r>
              <a:rPr lang="ru-RU" b="1" dirty="0"/>
              <a:t>- помощь в ликвидации пробелов в знаниях, в овладении текущим учебным материалом и привитие интереса к получению знаний;</a:t>
            </a:r>
          </a:p>
          <a:p>
            <a:pPr algn="just"/>
            <a:r>
              <a:rPr lang="ru-RU" b="1" dirty="0"/>
              <a:t>б) </a:t>
            </a:r>
            <a:r>
              <a:rPr lang="ru-RU" b="1" dirty="0">
                <a:solidFill>
                  <a:srgbClr val="FF0000"/>
                </a:solidFill>
              </a:rPr>
              <a:t>коррекционно-развивающая</a:t>
            </a:r>
            <a:r>
              <a:rPr lang="ru-RU" b="1" dirty="0"/>
              <a:t> – коррекция учебной и нравственной мотивации, содействие овладению </a:t>
            </a:r>
            <a:r>
              <a:rPr lang="ru-RU" b="1" dirty="0" err="1"/>
              <a:t>общеучебным</a:t>
            </a:r>
            <a:r>
              <a:rPr lang="ru-RU" b="1" dirty="0"/>
              <a:t> навыками, продвижению психологического развития, повышающего успешность в различных видах деятельности;</a:t>
            </a:r>
          </a:p>
          <a:p>
            <a:pPr algn="just"/>
            <a:r>
              <a:rPr lang="ru-RU" b="1" dirty="0"/>
              <a:t>в) </a:t>
            </a:r>
            <a:r>
              <a:rPr lang="ru-RU" b="1" dirty="0">
                <a:solidFill>
                  <a:srgbClr val="FF0000"/>
                </a:solidFill>
              </a:rPr>
              <a:t>воспитательная</a:t>
            </a:r>
            <a:r>
              <a:rPr lang="ru-RU" b="1" dirty="0"/>
              <a:t> – расширение общего кругозора, обогащение жизненного опыта, формирование системы нравственных отношений и поступков.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Общие принципы, на которых строится коррекционная программа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1600200"/>
          <a:ext cx="8715404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0000"/>
                </a:solidFill>
              </a:rPr>
              <a:t>Подпрограмма </a:t>
            </a:r>
            <a:r>
              <a:rPr lang="ru-RU" sz="3600" b="1" i="1" dirty="0" smtClean="0">
                <a:solidFill>
                  <a:srgbClr val="FF0000"/>
                </a:solidFill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«</a:t>
            </a:r>
            <a:r>
              <a:rPr lang="ru-RU" sz="3600" b="1" i="1" dirty="0">
                <a:solidFill>
                  <a:srgbClr val="FF0000"/>
                </a:solidFill>
              </a:rPr>
              <a:t>Мой социальный статус»</a:t>
            </a:r>
            <a:r>
              <a:rPr lang="ru-RU" sz="3600" b="1" dirty="0">
                <a:solidFill>
                  <a:srgbClr val="FF0000"/>
                </a:solidFill>
              </a:rPr>
              <a:t/>
            </a:r>
            <a:br>
              <a:rPr lang="ru-RU" sz="3600" b="1" dirty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357298"/>
          <a:ext cx="8786842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Объект исследования </a:t>
            </a:r>
            <a:r>
              <a:rPr lang="ru-RU" b="1" dirty="0" smtClean="0">
                <a:solidFill>
                  <a:srgbClr val="FF0000"/>
                </a:solidFill>
              </a:rPr>
              <a:t>–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err="1"/>
              <a:t>девиантное</a:t>
            </a:r>
            <a:r>
              <a:rPr lang="ru-RU" dirty="0"/>
              <a:t> поведение подростков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i="1" dirty="0">
                <a:solidFill>
                  <a:srgbClr val="FF0000"/>
                </a:solidFill>
              </a:rPr>
              <a:t>Предмет исследования</a:t>
            </a:r>
            <a:r>
              <a:rPr lang="ru-RU" b="1" dirty="0">
                <a:solidFill>
                  <a:srgbClr val="FF0000"/>
                </a:solidFill>
              </a:rPr>
              <a:t> –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социально-педагогическая </a:t>
            </a:r>
            <a:r>
              <a:rPr lang="ru-RU" dirty="0"/>
              <a:t>коррекция девиантного поведения подростков-воспитанников социально-реабилитационного центра для несовершеннолетних.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Подпрограмма «Ступени роста»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42984"/>
          <a:ext cx="822960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29642" cy="1285884"/>
          </a:xfrm>
        </p:spPr>
        <p:txBody>
          <a:bodyPr>
            <a:normAutofit fontScale="90000"/>
          </a:bodyPr>
          <a:lstStyle/>
          <a:p>
            <a:r>
              <a:rPr lang="ru-RU" sz="4000" b="1" i="1" dirty="0">
                <a:solidFill>
                  <a:srgbClr val="FF0000"/>
                </a:solidFill>
              </a:rPr>
              <a:t>Подпрограмма «Чтобы тело и душа были молоды»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Подпрограмма «Сделай себя сам»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60007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sz="2900" b="1" i="1" dirty="0">
                <a:solidFill>
                  <a:srgbClr val="FF0000"/>
                </a:solidFill>
              </a:rPr>
              <a:t>Цель</a:t>
            </a:r>
            <a:r>
              <a:rPr lang="ru-RU" sz="2900" i="1" dirty="0"/>
              <a:t> - </a:t>
            </a:r>
            <a:r>
              <a:rPr lang="ru-RU" sz="2900" i="1" dirty="0" smtClean="0"/>
              <a:t>трудотерапия: </a:t>
            </a:r>
            <a:r>
              <a:rPr lang="ru-RU" sz="2900" dirty="0" smtClean="0"/>
              <a:t>формирование </a:t>
            </a:r>
            <a:r>
              <a:rPr lang="ru-RU" sz="2900" dirty="0"/>
              <a:t>устойчивого интереса детей к конечному результату любого </a:t>
            </a:r>
            <a:r>
              <a:rPr lang="ru-RU" sz="2900" dirty="0" smtClean="0"/>
              <a:t>труда; </a:t>
            </a:r>
            <a:r>
              <a:rPr lang="ru-RU" sz="2900" dirty="0"/>
              <a:t>повышение и расширение мотивации к труду и будущей профессии.</a:t>
            </a:r>
          </a:p>
          <a:p>
            <a:r>
              <a:rPr lang="ru-RU" sz="2900" b="1" i="1" dirty="0">
                <a:solidFill>
                  <a:srgbClr val="FF0000"/>
                </a:solidFill>
              </a:rPr>
              <a:t>Социально-педагогические мероприятия:</a:t>
            </a:r>
            <a:endParaRPr lang="ru-RU" sz="2900" b="1" dirty="0">
              <a:solidFill>
                <a:srgbClr val="FF0000"/>
              </a:solidFill>
            </a:endParaRPr>
          </a:p>
          <a:p>
            <a:r>
              <a:rPr lang="ru-RU" sz="2900" dirty="0"/>
              <a:t>- организовать «Школу ремесел»: швейные мастерские, столярную мастерскую, кабинет прикладного искусства (плетение, вязание, вышивание, выжигание, рисование, лепка и т.д.). </a:t>
            </a:r>
          </a:p>
          <a:p>
            <a:r>
              <a:rPr lang="ru-RU" sz="2900" dirty="0"/>
              <a:t>-развитие подсобного хозяйства: обработка земли подсобного хозяйства, выращивание и сбор урожая. </a:t>
            </a:r>
          </a:p>
          <a:p>
            <a:r>
              <a:rPr lang="ru-RU" sz="2900" dirty="0"/>
              <a:t>- уборка территории и оформление клумб на территории центра. </a:t>
            </a:r>
          </a:p>
          <a:p>
            <a:r>
              <a:rPr lang="ru-RU" sz="2900" dirty="0"/>
              <a:t>- создать группу «Город мастеров». </a:t>
            </a:r>
          </a:p>
          <a:p>
            <a:r>
              <a:rPr lang="ru-RU" sz="2900" dirty="0"/>
              <a:t>- на базе центра организовать занятия по вождению автомобиля.</a:t>
            </a:r>
          </a:p>
          <a:p>
            <a:r>
              <a:rPr lang="ru-RU" sz="2900" dirty="0"/>
              <a:t> - ввести постоянно действующие эффективные стимулы, основанные на разумном сочетании моральных и материальных поощрений за труд (оплата за труд). </a:t>
            </a:r>
          </a:p>
          <a:p>
            <a:endParaRPr lang="ru-RU" sz="29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>
                <a:solidFill>
                  <a:srgbClr val="FF0000"/>
                </a:solidFill>
              </a:rPr>
              <a:t>Социально-педагогический эффект от реализации </a:t>
            </a:r>
            <a:r>
              <a:rPr lang="ru-RU" sz="4000" b="1" i="1" dirty="0" smtClean="0">
                <a:solidFill>
                  <a:srgbClr val="FF0000"/>
                </a:solidFill>
              </a:rPr>
              <a:t>программы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85860"/>
          <a:ext cx="8229600" cy="5572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/>
              <a:t>СПАСИБО </a:t>
            </a:r>
            <a:r>
              <a:rPr lang="ru-RU" sz="4800" b="1" dirty="0" smtClean="0"/>
              <a:t>ЗА ВНИМАНИЕ!</a:t>
            </a:r>
            <a:endParaRPr lang="ru-RU" sz="48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571480"/>
            <a:ext cx="490378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786842" cy="62261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Цель исследования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dirty="0"/>
              <a:t>– </a:t>
            </a:r>
            <a:r>
              <a:rPr lang="ru-RU" sz="2400" dirty="0">
                <a:solidFill>
                  <a:schemeClr val="tx1"/>
                </a:solidFill>
              </a:rPr>
              <a:t>изучение особенностей социально-педагогической  коррекции подростков с девиантным поведением в условиях социально-реабилитационного центра для несовершеннолетних.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b="1" i="1" dirty="0">
                <a:solidFill>
                  <a:srgbClr val="FF0000"/>
                </a:solidFill>
              </a:rPr>
              <a:t>Задачи: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   1. Раскрыть социально-педагогическую сущность девиантного поведения подростков.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   2. Рассмотреть основные технологические аспекты социально-педагогической коррекции  девиантного поведения подростков.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    3. Изучить специфику социально-педагогической коррекции девиантного поведения подростков и разработать рекомендации по совершенствованию этой деятельности в условиях социально-реабилитационного центра для несовершеннолетних.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611188" y="500042"/>
            <a:ext cx="8032778" cy="527529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4000" b="1" u="sng" dirty="0">
                <a:solidFill>
                  <a:srgbClr val="FF0000"/>
                </a:solidFill>
              </a:rPr>
              <a:t>Девиантное </a:t>
            </a:r>
            <a:r>
              <a:rPr lang="ru-RU" sz="4000" b="1" u="sng" dirty="0" smtClean="0">
                <a:solidFill>
                  <a:srgbClr val="FF0000"/>
                </a:solidFill>
              </a:rPr>
              <a:t>поведение </a:t>
            </a:r>
            <a:r>
              <a:rPr lang="ru-RU" sz="4000" b="1" dirty="0">
                <a:solidFill>
                  <a:srgbClr val="FF0000"/>
                </a:solidFill>
              </a:rPr>
              <a:t>– это</a:t>
            </a:r>
          </a:p>
          <a:p>
            <a:pPr algn="ctr" eaLnBrk="1" hangingPunct="1">
              <a:lnSpc>
                <a:spcPct val="12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4000" b="1" dirty="0">
                <a:solidFill>
                  <a:srgbClr val="FF0000"/>
                </a:solidFill>
              </a:rPr>
              <a:t>у</a:t>
            </a:r>
            <a:r>
              <a:rPr lang="ru-RU" sz="4000" b="1" dirty="0" smtClean="0">
                <a:solidFill>
                  <a:srgbClr val="FF0000"/>
                </a:solidFill>
              </a:rPr>
              <a:t>стойчивое </a:t>
            </a:r>
            <a:r>
              <a:rPr lang="ru-RU" sz="4000" b="1" dirty="0">
                <a:solidFill>
                  <a:srgbClr val="FF0000"/>
                </a:solidFill>
              </a:rPr>
              <a:t>поведение личности, отклоняющееся от наиболее важных социальных правил и норм общества и причиняющее реальный ущерб обществу или самой личности.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857256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Критерии девиантности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571480"/>
          <a:ext cx="8183880" cy="6286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124" name="Дата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fld id="{4D997733-244E-4A48-99AC-BAA6C05BF99E}" type="datetime1">
              <a:rPr lang="ru-RU" smtClean="0"/>
              <a:pPr/>
              <a:t>19.05.2013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85720" y="0"/>
            <a:ext cx="885828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Научные подходы в исследовании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девиантного </a:t>
            </a:r>
            <a:r>
              <a:rPr lang="ru-RU" sz="3200" b="1" dirty="0" smtClean="0">
                <a:solidFill>
                  <a:srgbClr val="FF0000"/>
                </a:solidFill>
              </a:rPr>
              <a:t>поведение подростков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147" name="Oval 3"/>
          <p:cNvSpPr>
            <a:spLocks noChangeArrowheads="1"/>
          </p:cNvSpPr>
          <p:nvPr/>
        </p:nvSpPr>
        <p:spPr bwMode="auto">
          <a:xfrm>
            <a:off x="714348" y="1571612"/>
            <a:ext cx="7929617" cy="528638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3357554" y="3000372"/>
            <a:ext cx="3000396" cy="1800225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4859338" y="1700213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4932363" y="4868863"/>
            <a:ext cx="0" cy="1439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2339975" y="4005263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5940425" y="4005263"/>
            <a:ext cx="14398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 rot="-2774507">
            <a:off x="1831068" y="2246841"/>
            <a:ext cx="3005951" cy="83099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</a:rPr>
              <a:t>социально-правовой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 rot="2453143">
            <a:off x="4686747" y="2604885"/>
            <a:ext cx="4014945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</a:rPr>
              <a:t>социально-психологический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 rot="2708800">
            <a:off x="1469886" y="5103534"/>
            <a:ext cx="3658886" cy="83099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</a:rPr>
              <a:t>социально-педагогический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 rot="-2382288">
            <a:off x="4969504" y="5429350"/>
            <a:ext cx="3091515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</a:rPr>
              <a:t>медицинский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571868" y="3357562"/>
            <a:ext cx="2643206" cy="95410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00"/>
                </a:solidFill>
              </a:rPr>
              <a:t>научные</a:t>
            </a:r>
          </a:p>
          <a:p>
            <a:pPr algn="ctr"/>
            <a:r>
              <a:rPr lang="ru-RU" sz="2800" b="1" dirty="0">
                <a:solidFill>
                  <a:srgbClr val="000000"/>
                </a:solidFill>
              </a:rPr>
              <a:t>подходы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500834"/>
            <a:ext cx="818388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2920" y="530352"/>
          <a:ext cx="8183880" cy="5899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0" y="1989138"/>
            <a:ext cx="9144000" cy="48688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755650" y="3357563"/>
            <a:ext cx="252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/>
              <a:t>сквернословие 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68313" y="3881438"/>
            <a:ext cx="417512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агрессивное и грубое поведение в  конфликтной  ситуации </a:t>
            </a:r>
          </a:p>
          <a:p>
            <a:r>
              <a:rPr lang="ru-RU"/>
              <a:t> со  сверстниками  и  учителями 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23850" y="5013325"/>
            <a:ext cx="4418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употребление алкогольных напитков 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395288" y="5753100"/>
            <a:ext cx="3889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хулиганские действия</a:t>
            </a:r>
            <a:r>
              <a:rPr lang="en-US"/>
              <a:t> и</a:t>
            </a:r>
            <a:r>
              <a:rPr lang="ru-RU"/>
              <a:t> поступки</a:t>
            </a:r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>
            <a:off x="1979613" y="36449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>
            <a:off x="1979613" y="4724400"/>
            <a:ext cx="0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>
            <a:off x="1979613" y="5300663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5651500" y="3284538"/>
            <a:ext cx="3216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Плохая успеваемость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5724525" y="3789363"/>
            <a:ext cx="3419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Разочарование в школе</a:t>
            </a: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5848350" y="4286256"/>
            <a:ext cx="2724178" cy="373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dirty="0"/>
              <a:t>Боязнь отвечать</a:t>
            </a: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6156325" y="4724400"/>
            <a:ext cx="1184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лживость</a:t>
            </a:r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5651500" y="5229225"/>
            <a:ext cx="349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Страх и озлобленность и др.</a:t>
            </a:r>
          </a:p>
        </p:txBody>
      </p:sp>
      <p:sp>
        <p:nvSpPr>
          <p:cNvPr id="11285" name="AutoShape 21"/>
          <p:cNvSpPr>
            <a:spLocks noChangeArrowheads="1"/>
          </p:cNvSpPr>
          <p:nvPr/>
        </p:nvSpPr>
        <p:spPr bwMode="auto">
          <a:xfrm>
            <a:off x="5399088" y="5589588"/>
            <a:ext cx="3744912" cy="1268412"/>
          </a:xfrm>
          <a:prstGeom prst="upArrowCallout">
            <a:avLst>
              <a:gd name="adj1" fmla="val 73811"/>
              <a:gd name="adj2" fmla="val 73811"/>
              <a:gd name="adj3" fmla="val 16667"/>
              <a:gd name="adj4" fmla="val 6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1600" b="1" dirty="0">
                <a:solidFill>
                  <a:srgbClr val="000000"/>
                </a:solidFill>
              </a:rPr>
              <a:t>Недисциплинированное </a:t>
            </a:r>
            <a:endParaRPr lang="ru-RU" sz="1600" b="1" dirty="0" smtClean="0">
              <a:solidFill>
                <a:srgbClr val="00000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000000"/>
                </a:solidFill>
              </a:rPr>
              <a:t>поведение</a:t>
            </a:r>
            <a:endParaRPr lang="ru-RU" sz="1600" b="1" dirty="0">
              <a:solidFill>
                <a:srgbClr val="000000"/>
              </a:solidFill>
            </a:endParaRPr>
          </a:p>
        </p:txBody>
      </p:sp>
      <p:sp>
        <p:nvSpPr>
          <p:cNvPr id="11289" name="Line 25"/>
          <p:cNvSpPr>
            <a:spLocks noChangeShapeType="1"/>
          </p:cNvSpPr>
          <p:nvPr/>
        </p:nvSpPr>
        <p:spPr bwMode="auto">
          <a:xfrm>
            <a:off x="6732588" y="35734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90" name="Line 26"/>
          <p:cNvSpPr>
            <a:spLocks noChangeShapeType="1"/>
          </p:cNvSpPr>
          <p:nvPr/>
        </p:nvSpPr>
        <p:spPr bwMode="auto">
          <a:xfrm>
            <a:off x="6804025" y="407670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91" name="Line 27"/>
          <p:cNvSpPr>
            <a:spLocks noChangeShapeType="1"/>
          </p:cNvSpPr>
          <p:nvPr/>
        </p:nvSpPr>
        <p:spPr bwMode="auto">
          <a:xfrm>
            <a:off x="6804025" y="458152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92" name="Line 28"/>
          <p:cNvSpPr>
            <a:spLocks noChangeShapeType="1"/>
          </p:cNvSpPr>
          <p:nvPr/>
        </p:nvSpPr>
        <p:spPr bwMode="auto">
          <a:xfrm>
            <a:off x="6877050" y="50847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93" name="AutoShape 29"/>
          <p:cNvSpPr>
            <a:spLocks noChangeArrowheads="1"/>
          </p:cNvSpPr>
          <p:nvPr/>
        </p:nvSpPr>
        <p:spPr bwMode="auto">
          <a:xfrm>
            <a:off x="323850" y="2060575"/>
            <a:ext cx="3600450" cy="1009650"/>
          </a:xfrm>
          <a:prstGeom prst="downArrowCallout">
            <a:avLst>
              <a:gd name="adj1" fmla="val 89151"/>
              <a:gd name="adj2" fmla="val 89151"/>
              <a:gd name="adj3" fmla="val 16667"/>
              <a:gd name="adj4" fmla="val 6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A50021"/>
                </a:solidFill>
              </a:rPr>
              <a:t>Асоциальной </a:t>
            </a:r>
            <a:endParaRPr lang="ru-RU" sz="2000" b="1" dirty="0" smtClean="0">
              <a:solidFill>
                <a:srgbClr val="A50021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A50021"/>
                </a:solidFill>
              </a:rPr>
              <a:t>направленности</a:t>
            </a:r>
            <a:endParaRPr lang="ru-RU" sz="2000" b="1" dirty="0">
              <a:solidFill>
                <a:srgbClr val="A50021"/>
              </a:solidFill>
            </a:endParaRPr>
          </a:p>
        </p:txBody>
      </p:sp>
      <p:sp>
        <p:nvSpPr>
          <p:cNvPr id="11295" name="AutoShape 31"/>
          <p:cNvSpPr>
            <a:spLocks noChangeArrowheads="1"/>
          </p:cNvSpPr>
          <p:nvPr/>
        </p:nvSpPr>
        <p:spPr bwMode="auto">
          <a:xfrm>
            <a:off x="5076825" y="2133600"/>
            <a:ext cx="3743325" cy="1150938"/>
          </a:xfrm>
          <a:prstGeom prst="downArrowCallout">
            <a:avLst>
              <a:gd name="adj1" fmla="val 81310"/>
              <a:gd name="adj2" fmla="val 81310"/>
              <a:gd name="adj3" fmla="val 16667"/>
              <a:gd name="adj4" fmla="val 6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A50021"/>
                </a:solidFill>
              </a:rPr>
              <a:t>Не асоциальной </a:t>
            </a:r>
            <a:endParaRPr lang="ru-RU" sz="2000" b="1" dirty="0" smtClean="0">
              <a:solidFill>
                <a:srgbClr val="A50021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A50021"/>
                </a:solidFill>
              </a:rPr>
              <a:t>направленности</a:t>
            </a:r>
            <a:endParaRPr lang="ru-RU" sz="2000" b="1" dirty="0">
              <a:solidFill>
                <a:srgbClr val="A50021"/>
              </a:solidFill>
            </a:endParaRPr>
          </a:p>
        </p:txBody>
      </p:sp>
      <p:sp>
        <p:nvSpPr>
          <p:cNvPr id="11299" name="AutoShape 35"/>
          <p:cNvSpPr>
            <a:spLocks noChangeArrowheads="1"/>
          </p:cNvSpPr>
          <p:nvPr/>
        </p:nvSpPr>
        <p:spPr bwMode="auto">
          <a:xfrm>
            <a:off x="468313" y="188913"/>
            <a:ext cx="8175653" cy="1873250"/>
          </a:xfrm>
          <a:prstGeom prst="downArrowCallout">
            <a:avLst>
              <a:gd name="adj1" fmla="val 105699"/>
              <a:gd name="adj2" fmla="val 105699"/>
              <a:gd name="adj3" fmla="val 16667"/>
              <a:gd name="adj4" fmla="val 6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A50021"/>
                </a:solidFill>
              </a:rPr>
              <a:t>Формы девиантного </a:t>
            </a:r>
            <a:r>
              <a:rPr lang="ru-RU" sz="2400" b="1" dirty="0" smtClean="0">
                <a:solidFill>
                  <a:srgbClr val="A50021"/>
                </a:solidFill>
              </a:rPr>
              <a:t>поведения подростков </a:t>
            </a:r>
            <a:endParaRPr lang="ru-RU" sz="2400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"/>
          <p:cNvSpPr>
            <a:spLocks noChangeArrowheads="1"/>
          </p:cNvSpPr>
          <p:nvPr/>
        </p:nvSpPr>
        <p:spPr bwMode="auto">
          <a:xfrm>
            <a:off x="5867400" y="3860800"/>
            <a:ext cx="2917825" cy="5048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kumimoji="1" lang="ru-RU" dirty="0">
                <a:solidFill>
                  <a:srgbClr val="000000"/>
                </a:solidFill>
                <a:latin typeface="Times New Roman" pitchFamily="18" charset="0"/>
              </a:rPr>
              <a:t>Высокий</a:t>
            </a:r>
            <a:r>
              <a:rPr kumimoji="1" lang="ru-RU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kumimoji="1" lang="ru-RU" dirty="0">
                <a:solidFill>
                  <a:srgbClr val="000000"/>
                </a:solidFill>
                <a:latin typeface="Times New Roman" pitchFamily="18" charset="0"/>
              </a:rPr>
              <a:t>уровень</a:t>
            </a:r>
            <a:r>
              <a:rPr kumimoji="1" lang="ru-RU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kumimoji="1" lang="ru-RU" dirty="0">
                <a:solidFill>
                  <a:srgbClr val="000000"/>
                </a:solidFill>
                <a:latin typeface="Times New Roman" pitchFamily="18" charset="0"/>
              </a:rPr>
              <a:t>стресса</a:t>
            </a:r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250825" y="3213100"/>
            <a:ext cx="2808288" cy="6492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dirty="0"/>
              <a:t>Жестокое отношение </a:t>
            </a:r>
          </a:p>
          <a:p>
            <a:pPr algn="ctr"/>
            <a:r>
              <a:rPr lang="ru-RU" dirty="0"/>
              <a:t>родителей к детям</a:t>
            </a:r>
          </a:p>
        </p:txBody>
      </p:sp>
      <p:sp>
        <p:nvSpPr>
          <p:cNvPr id="25604" name="Rectangle 5"/>
          <p:cNvSpPr>
            <a:spLocks noChangeArrowheads="1"/>
          </p:cNvSpPr>
          <p:nvPr/>
        </p:nvSpPr>
        <p:spPr bwMode="auto">
          <a:xfrm>
            <a:off x="323850" y="4149725"/>
            <a:ext cx="3095625" cy="863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dirty="0"/>
              <a:t>Злоупотребление </a:t>
            </a:r>
          </a:p>
          <a:p>
            <a:pPr algn="ctr"/>
            <a:r>
              <a:rPr lang="ru-RU" dirty="0"/>
              <a:t>родителями</a:t>
            </a:r>
          </a:p>
          <a:p>
            <a:pPr algn="ctr"/>
            <a:r>
              <a:rPr lang="ru-RU" dirty="0"/>
              <a:t>алкоголем и наркотиками</a:t>
            </a:r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250825" y="5229225"/>
            <a:ext cx="3311525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dirty="0"/>
              <a:t>Асоциальные, психически</a:t>
            </a:r>
          </a:p>
          <a:p>
            <a:pPr algn="ctr"/>
            <a:r>
              <a:rPr lang="ru-RU" dirty="0"/>
              <a:t> больные родители</a:t>
            </a:r>
          </a:p>
        </p:txBody>
      </p:sp>
      <p:sp>
        <p:nvSpPr>
          <p:cNvPr id="25606" name="Rectangle 7"/>
          <p:cNvSpPr>
            <a:spLocks noChangeArrowheads="1"/>
          </p:cNvSpPr>
          <p:nvPr/>
        </p:nvSpPr>
        <p:spPr bwMode="auto">
          <a:xfrm>
            <a:off x="3059113" y="6021388"/>
            <a:ext cx="3168650" cy="5048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dirty="0"/>
              <a:t>Отсутствие родителей</a:t>
            </a:r>
          </a:p>
        </p:txBody>
      </p:sp>
      <p:sp>
        <p:nvSpPr>
          <p:cNvPr id="25607" name="Rectangle 8"/>
          <p:cNvSpPr>
            <a:spLocks noChangeArrowheads="1"/>
          </p:cNvSpPr>
          <p:nvPr/>
        </p:nvSpPr>
        <p:spPr bwMode="auto">
          <a:xfrm>
            <a:off x="5508625" y="5300663"/>
            <a:ext cx="316865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Нестабильная семья</a:t>
            </a:r>
          </a:p>
        </p:txBody>
      </p:sp>
      <p:sp>
        <p:nvSpPr>
          <p:cNvPr id="25608" name="Rectangle 9"/>
          <p:cNvSpPr>
            <a:spLocks noChangeArrowheads="1"/>
          </p:cNvSpPr>
          <p:nvPr/>
        </p:nvSpPr>
        <p:spPr bwMode="auto">
          <a:xfrm>
            <a:off x="5651500" y="4652963"/>
            <a:ext cx="3168650" cy="5048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dirty="0"/>
              <a:t>Очень большая семья</a:t>
            </a:r>
          </a:p>
        </p:txBody>
      </p:sp>
      <p:sp>
        <p:nvSpPr>
          <p:cNvPr id="25609" name="Rectangle 11"/>
          <p:cNvSpPr>
            <a:spLocks noChangeArrowheads="1"/>
          </p:cNvSpPr>
          <p:nvPr/>
        </p:nvSpPr>
        <p:spPr bwMode="auto">
          <a:xfrm>
            <a:off x="5940425" y="3141663"/>
            <a:ext cx="2879725" cy="5048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dirty="0"/>
              <a:t>Семейные конфликты</a:t>
            </a:r>
          </a:p>
        </p:txBody>
      </p:sp>
      <p:sp>
        <p:nvSpPr>
          <p:cNvPr id="25610" name="Rectangle 12"/>
          <p:cNvSpPr>
            <a:spLocks noChangeArrowheads="1"/>
          </p:cNvSpPr>
          <p:nvPr/>
        </p:nvSpPr>
        <p:spPr bwMode="auto">
          <a:xfrm>
            <a:off x="5651500" y="2060575"/>
            <a:ext cx="3168650" cy="8651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dirty="0"/>
              <a:t>Неадекватное воспитание </a:t>
            </a:r>
          </a:p>
          <a:p>
            <a:pPr algn="ctr"/>
            <a:r>
              <a:rPr lang="ru-RU" dirty="0"/>
              <a:t>и низкий контакт</a:t>
            </a:r>
          </a:p>
          <a:p>
            <a:pPr algn="ctr"/>
            <a:r>
              <a:rPr lang="ru-RU" dirty="0"/>
              <a:t> родителей с детьми</a:t>
            </a:r>
          </a:p>
        </p:txBody>
      </p:sp>
      <p:sp>
        <p:nvSpPr>
          <p:cNvPr id="25611" name="Rectangle 13"/>
          <p:cNvSpPr>
            <a:spLocks noChangeArrowheads="1"/>
          </p:cNvSpPr>
          <p:nvPr/>
        </p:nvSpPr>
        <p:spPr bwMode="auto">
          <a:xfrm>
            <a:off x="395288" y="1916113"/>
            <a:ext cx="2520950" cy="10080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dirty="0"/>
              <a:t>Низкий уровень</a:t>
            </a:r>
          </a:p>
          <a:p>
            <a:pPr algn="ctr"/>
            <a:r>
              <a:rPr lang="ru-RU" dirty="0"/>
              <a:t>нравственности</a:t>
            </a:r>
          </a:p>
          <a:p>
            <a:pPr algn="ctr"/>
            <a:r>
              <a:rPr lang="ru-RU" dirty="0"/>
              <a:t>семьи</a:t>
            </a:r>
          </a:p>
        </p:txBody>
      </p:sp>
      <p:sp>
        <p:nvSpPr>
          <p:cNvPr id="25612" name="Rectangle 14"/>
          <p:cNvSpPr>
            <a:spLocks noChangeArrowheads="1"/>
          </p:cNvSpPr>
          <p:nvPr/>
        </p:nvSpPr>
        <p:spPr bwMode="auto">
          <a:xfrm>
            <a:off x="3132138" y="1125538"/>
            <a:ext cx="2592387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dirty="0"/>
              <a:t>Необразованные</a:t>
            </a:r>
          </a:p>
          <a:p>
            <a:pPr algn="ctr"/>
            <a:r>
              <a:rPr lang="ru-RU" dirty="0"/>
              <a:t> родители</a:t>
            </a:r>
          </a:p>
        </p:txBody>
      </p:sp>
      <p:sp>
        <p:nvSpPr>
          <p:cNvPr id="25613" name="Oval 15"/>
          <p:cNvSpPr>
            <a:spLocks noChangeArrowheads="1"/>
          </p:cNvSpPr>
          <p:nvPr/>
        </p:nvSpPr>
        <p:spPr bwMode="auto">
          <a:xfrm>
            <a:off x="3635375" y="3068638"/>
            <a:ext cx="1584325" cy="9144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/>
            <a:r>
              <a:rPr lang="ru-RU" sz="2400" b="1" dirty="0">
                <a:solidFill>
                  <a:srgbClr val="FF0000"/>
                </a:solidFill>
              </a:rPr>
              <a:t>Семья</a:t>
            </a:r>
          </a:p>
        </p:txBody>
      </p:sp>
      <p:sp>
        <p:nvSpPr>
          <p:cNvPr id="25614" name="Line 26"/>
          <p:cNvSpPr>
            <a:spLocks noChangeShapeType="1"/>
          </p:cNvSpPr>
          <p:nvPr/>
        </p:nvSpPr>
        <p:spPr bwMode="auto">
          <a:xfrm flipV="1">
            <a:off x="4427538" y="1844675"/>
            <a:ext cx="0" cy="12239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15" name="Line 27"/>
          <p:cNvSpPr>
            <a:spLocks noChangeShapeType="1"/>
          </p:cNvSpPr>
          <p:nvPr/>
        </p:nvSpPr>
        <p:spPr bwMode="auto">
          <a:xfrm flipV="1">
            <a:off x="4643438" y="2349500"/>
            <a:ext cx="936625" cy="719138"/>
          </a:xfrm>
          <a:prstGeom prst="line">
            <a:avLst/>
          </a:prstGeom>
          <a:noFill/>
          <a:ln w="349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16" name="Line 28"/>
          <p:cNvSpPr>
            <a:spLocks noChangeShapeType="1"/>
          </p:cNvSpPr>
          <p:nvPr/>
        </p:nvSpPr>
        <p:spPr bwMode="auto">
          <a:xfrm flipV="1">
            <a:off x="5148263" y="3284538"/>
            <a:ext cx="792162" cy="0"/>
          </a:xfrm>
          <a:prstGeom prst="line">
            <a:avLst/>
          </a:prstGeom>
          <a:noFill/>
          <a:ln w="349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17" name="Line 29"/>
          <p:cNvSpPr>
            <a:spLocks noChangeShapeType="1"/>
          </p:cNvSpPr>
          <p:nvPr/>
        </p:nvSpPr>
        <p:spPr bwMode="auto">
          <a:xfrm>
            <a:off x="5076825" y="3716338"/>
            <a:ext cx="790575" cy="288925"/>
          </a:xfrm>
          <a:prstGeom prst="line">
            <a:avLst/>
          </a:prstGeom>
          <a:noFill/>
          <a:ln w="349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18" name="Line 30"/>
          <p:cNvSpPr>
            <a:spLocks noChangeShapeType="1"/>
          </p:cNvSpPr>
          <p:nvPr/>
        </p:nvSpPr>
        <p:spPr bwMode="auto">
          <a:xfrm>
            <a:off x="4859338" y="3933825"/>
            <a:ext cx="865187" cy="719138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19" name="Line 31"/>
          <p:cNvSpPr>
            <a:spLocks noChangeShapeType="1"/>
          </p:cNvSpPr>
          <p:nvPr/>
        </p:nvSpPr>
        <p:spPr bwMode="auto">
          <a:xfrm>
            <a:off x="4716463" y="4005263"/>
            <a:ext cx="792162" cy="1368425"/>
          </a:xfrm>
          <a:prstGeom prst="line">
            <a:avLst/>
          </a:prstGeom>
          <a:noFill/>
          <a:ln w="412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20" name="Line 32"/>
          <p:cNvSpPr>
            <a:spLocks noChangeShapeType="1"/>
          </p:cNvSpPr>
          <p:nvPr/>
        </p:nvSpPr>
        <p:spPr bwMode="auto">
          <a:xfrm>
            <a:off x="4500563" y="4005263"/>
            <a:ext cx="71437" cy="1944687"/>
          </a:xfrm>
          <a:prstGeom prst="line">
            <a:avLst/>
          </a:prstGeom>
          <a:noFill/>
          <a:ln w="412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21" name="Line 33"/>
          <p:cNvSpPr>
            <a:spLocks noChangeShapeType="1"/>
          </p:cNvSpPr>
          <p:nvPr/>
        </p:nvSpPr>
        <p:spPr bwMode="auto">
          <a:xfrm flipH="1">
            <a:off x="3563938" y="4005263"/>
            <a:ext cx="719137" cy="1223962"/>
          </a:xfrm>
          <a:prstGeom prst="line">
            <a:avLst/>
          </a:prstGeom>
          <a:noFill/>
          <a:ln w="412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22" name="Line 34"/>
          <p:cNvSpPr>
            <a:spLocks noChangeShapeType="1"/>
          </p:cNvSpPr>
          <p:nvPr/>
        </p:nvSpPr>
        <p:spPr bwMode="auto">
          <a:xfrm flipH="1">
            <a:off x="3348038" y="3933825"/>
            <a:ext cx="647700" cy="503238"/>
          </a:xfrm>
          <a:prstGeom prst="line">
            <a:avLst/>
          </a:prstGeom>
          <a:noFill/>
          <a:ln w="412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23" name="Line 35"/>
          <p:cNvSpPr>
            <a:spLocks noChangeShapeType="1"/>
          </p:cNvSpPr>
          <p:nvPr/>
        </p:nvSpPr>
        <p:spPr bwMode="auto">
          <a:xfrm flipH="1">
            <a:off x="2987675" y="3429000"/>
            <a:ext cx="720725" cy="71438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24" name="Line 36"/>
          <p:cNvSpPr>
            <a:spLocks noChangeShapeType="1"/>
          </p:cNvSpPr>
          <p:nvPr/>
        </p:nvSpPr>
        <p:spPr bwMode="auto">
          <a:xfrm flipH="1" flipV="1">
            <a:off x="2916238" y="2349500"/>
            <a:ext cx="1150937" cy="7921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25" name="Text Box 37"/>
          <p:cNvSpPr txBox="1">
            <a:spLocks noChangeArrowheads="1"/>
          </p:cNvSpPr>
          <p:nvPr/>
        </p:nvSpPr>
        <p:spPr bwMode="auto">
          <a:xfrm>
            <a:off x="0" y="250825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Социально-педагогические причины отклонений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</TotalTime>
  <Words>1113</Words>
  <Application>Microsoft Office PowerPoint</Application>
  <PresentationFormat>Экран (4:3)</PresentationFormat>
  <Paragraphs>171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Социально-педагогическая коррекция девиантного поведения подростков в условиях социально-реабилитационного центра для несовершеннолетних </vt:lpstr>
      <vt:lpstr>Объект исследования –   девиантное поведение подростков.  Предмет исследования –  социально-педагогическая коррекция девиантного поведения подростков-воспитанников социально-реабилитационного центра для несовершеннолетних. </vt:lpstr>
      <vt:lpstr>Цель исследования – изучение особенностей социально-педагогической  коррекции подростков с девиантным поведением в условиях социально-реабилитационного центра для несовершеннолетних. Задачи:    1. Раскрыть социально-педагогическую сущность девиантного поведения подростков.    2. Рассмотреть основные технологические аспекты социально-педагогической коррекции  девиантного поведения подростков.     3. Изучить специфику социально-педагогической коррекции девиантного поведения подростков и разработать рекомендации по совершенствованию этой деятельности в условиях социально-реабилитационного центра для несовершеннолетних. </vt:lpstr>
      <vt:lpstr>Слайд 4</vt:lpstr>
      <vt:lpstr>Критерии девиантности</vt:lpstr>
      <vt:lpstr>Слайд 6</vt:lpstr>
      <vt:lpstr>Слайд 7</vt:lpstr>
      <vt:lpstr>Слайд 8</vt:lpstr>
      <vt:lpstr>Слайд 9</vt:lpstr>
      <vt:lpstr>Межличностный стресс,  связанный с учебой</vt:lpstr>
      <vt:lpstr>Функции социально-педагогической коррекции девиантного поведения подростка</vt:lpstr>
      <vt:lpstr>Условия для эффективной социально-педагогической коррекции девиантного поведения подростков</vt:lpstr>
      <vt:lpstr>Диагностика. Алгоритм действий:</vt:lpstr>
      <vt:lpstr>Технология социально-педагогической коррекции девиантного поведения - социально-педагогический и психологический комплекс взаимосвязанных и взаимообусловленных операций и процедур, направленных на регуляцию мотиваций, ценностных ориентации, установок и поведения личности, а через нее - на систему различных внутренних побуждений, регулирующих и корректирующих личностные качества, характеризующие отношение к социальным действиям и поступкам</vt:lpstr>
      <vt:lpstr>Содержание коррекционной работы </vt:lpstr>
      <vt:lpstr>Слайд 16</vt:lpstr>
      <vt:lpstr>Программа социально-педагогической коррекции девиантных подростков </vt:lpstr>
      <vt:lpstr>Общие принципы, на которых строится коррекционная программа</vt:lpstr>
      <vt:lpstr>Подпрограмма  «Мой социальный статус» </vt:lpstr>
      <vt:lpstr>Подпрограмма «Ступени роста» </vt:lpstr>
      <vt:lpstr>Подпрограмма «Чтобы тело и душа были молоды» </vt:lpstr>
      <vt:lpstr>Подпрограмма «Сделай себя сам» </vt:lpstr>
      <vt:lpstr>Социально-педагогический эффект от реализации программы </vt:lpstr>
      <vt:lpstr>  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Социально-педагогическая коррекция девиантного поведения подростков в условиях социально-реабилитационного центра для несовершеннолетних</dc:title>
  <dc:creator>Ирина</dc:creator>
  <cp:lastModifiedBy>Ирина</cp:lastModifiedBy>
  <cp:revision>26</cp:revision>
  <dcterms:created xsi:type="dcterms:W3CDTF">2013-05-17T14:11:10Z</dcterms:created>
  <dcterms:modified xsi:type="dcterms:W3CDTF">2013-05-19T05:33:08Z</dcterms:modified>
</cp:coreProperties>
</file>