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0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3AF7B-5D88-44B3-A277-4891D5936E6E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3745C-6097-43D1-A976-3027A224D1D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3AF7B-5D88-44B3-A277-4891D5936E6E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3745C-6097-43D1-A976-3027A224D1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3AF7B-5D88-44B3-A277-4891D5936E6E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3745C-6097-43D1-A976-3027A224D1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3AF7B-5D88-44B3-A277-4891D5936E6E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3745C-6097-43D1-A976-3027A224D1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3AF7B-5D88-44B3-A277-4891D5936E6E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883745C-6097-43D1-A976-3027A224D1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3AF7B-5D88-44B3-A277-4891D5936E6E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3745C-6097-43D1-A976-3027A224D1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3AF7B-5D88-44B3-A277-4891D5936E6E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3745C-6097-43D1-A976-3027A224D1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3AF7B-5D88-44B3-A277-4891D5936E6E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3745C-6097-43D1-A976-3027A224D1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3AF7B-5D88-44B3-A277-4891D5936E6E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3745C-6097-43D1-A976-3027A224D1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3AF7B-5D88-44B3-A277-4891D5936E6E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3745C-6097-43D1-A976-3027A224D1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3AF7B-5D88-44B3-A277-4891D5936E6E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3745C-6097-43D1-A976-3027A224D1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E03AF7B-5D88-44B3-A277-4891D5936E6E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883745C-6097-43D1-A976-3027A224D1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371600"/>
            <a:ext cx="8151596" cy="1700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i="1" dirty="0" smtClean="0"/>
              <a:t>Такой разный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Дед Мороз!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 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 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57166"/>
            <a:ext cx="7786742" cy="6000792"/>
          </a:xfrm>
        </p:spPr>
        <p:txBody>
          <a:bodyPr/>
          <a:lstStyle/>
          <a:p>
            <a:endParaRPr lang="ru-RU" b="1" i="1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ru-RU" b="1" i="1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ru-RU" b="1" i="1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ru-RU" b="1" dirty="0" smtClean="0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3714744" y="428604"/>
            <a:ext cx="4714908" cy="614366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Такой разный</a:t>
            </a:r>
            <a:endParaRPr lang="ru-RU" sz="4000" b="1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Дед Мороз!</a:t>
            </a:r>
            <a:endParaRPr lang="ru-RU" sz="4000" b="1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785794"/>
            <a:ext cx="3143272" cy="50006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8072462" y="514351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929586" y="485776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9" name="Picture 4" descr="D:\анимашки\анимашки\новыйгод\newy63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768" y="4071942"/>
            <a:ext cx="1821830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Шведский Дед Мороз</a:t>
            </a:r>
            <a:b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endParaRPr lang="ru-RU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9218" name="Picture 2" descr="C:\Documents and Settings\User\Мои документы\Загрузки\швец.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/>
          </a:blip>
          <a:srcRect/>
          <a:stretch>
            <a:fillRect/>
          </a:stretch>
        </p:blipFill>
        <p:spPr bwMode="auto">
          <a:xfrm>
            <a:off x="5214942" y="1643050"/>
            <a:ext cx="2857520" cy="42809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219" name="Picture 3" descr="C:\Documents and Settings\User\Мои документы\Загрузки\шведский д.м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225062"/>
            <a:ext cx="3500462" cy="5132896"/>
          </a:xfrm>
          <a:prstGeom prst="round2DiagRect">
            <a:avLst>
              <a:gd name="adj1" fmla="val 16246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Французский Дед Мороз</a:t>
            </a:r>
            <a:b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endParaRPr lang="ru-RU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357298"/>
            <a:ext cx="4295787" cy="50720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4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1285860"/>
            <a:ext cx="3500462" cy="50006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Итальянский Дед Мороз</a:t>
            </a:r>
            <a:b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endParaRPr lang="ru-RU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643050"/>
            <a:ext cx="3610559" cy="48800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267" name="Picture 3" descr="D:\29.09.12\деды морозы в др. странах\итальянский д.м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1071546"/>
            <a:ext cx="3643338" cy="43577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429256" y="5715016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старушка Бефана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:\анимашки\анимашки\новыйгод\newy63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2643182"/>
            <a:ext cx="2619387" cy="369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57620" y="1643050"/>
            <a:ext cx="421484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itchFamily="66" charset="0"/>
              </a:rPr>
              <a:t>Я хочу, чтоб Дед мороз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itchFamily="66" charset="0"/>
              </a:rPr>
              <a:t>Мешок Вам радости принёс, 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itchFamily="66" charset="0"/>
              </a:rPr>
              <a:t>Другой мешок – со смехом,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itchFamily="66" charset="0"/>
              </a:rPr>
              <a:t>А третий пусть  -  с успехом!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itchFamily="66" charset="0"/>
              </a:rPr>
              <a:t>Да ещё мешок со здоровьем, 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itchFamily="66" charset="0"/>
              </a:rPr>
              <a:t>с миром, да со счастьем!</a:t>
            </a:r>
          </a:p>
          <a:p>
            <a:pPr algn="ctr"/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n w="6350">
                  <a:solidFill>
                    <a:srgbClr val="00B0F0"/>
                  </a:solidFill>
                </a:ln>
                <a:solidFill>
                  <a:schemeClr val="accent1">
                    <a:lumMod val="20000"/>
                    <a:lumOff val="80000"/>
                  </a:schemeClr>
                </a:solidFill>
              </a:rPr>
              <a:t>Российский Дед мороз</a:t>
            </a:r>
            <a:br>
              <a:rPr lang="ru-RU" dirty="0" smtClean="0">
                <a:ln w="6350">
                  <a:solidFill>
                    <a:srgbClr val="00B0F0"/>
                  </a:solidFill>
                </a:ln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endParaRPr lang="ru-RU" dirty="0">
              <a:ln w="6350">
                <a:solidFill>
                  <a:srgbClr val="00B0F0"/>
                </a:solidFill>
              </a:ln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50" name="Picture 2" descr="D:\29.09.12\деды морозы в др. странах\д.м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428736"/>
            <a:ext cx="3000396" cy="45720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D:\29.09.12\деды морозы в др. странах\русский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1428736"/>
            <a:ext cx="3286148" cy="46434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3600" dirty="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solidFill>
                  <a:schemeClr val="accent1">
                    <a:lumMod val="20000"/>
                    <a:lumOff val="80000"/>
                  </a:schemeClr>
                </a:solidFill>
              </a:rPr>
              <a:t>Американский конкурент Деда Мороза </a:t>
            </a:r>
            <a:br>
              <a:rPr lang="ru-RU" sz="3600" dirty="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3600" i="1" dirty="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solidFill>
                  <a:srgbClr val="FF0000"/>
                </a:solidFill>
              </a:rPr>
              <a:t>Санта Клаус</a:t>
            </a:r>
            <a:r>
              <a:rPr lang="ru-RU" dirty="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solidFill>
                  <a:srgbClr val="FF0000"/>
                </a:solidFill>
              </a:rPr>
              <a:t/>
            </a:r>
            <a:br>
              <a:rPr lang="ru-RU" dirty="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solidFill>
                  <a:srgbClr val="FF0000"/>
                </a:solidFill>
              </a:rPr>
            </a:br>
            <a:endParaRPr lang="ru-RU" dirty="0">
              <a:ln w="6350"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3075" name="Picture 3" descr="D:\29.09.12\Загрузки\клаус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571612"/>
            <a:ext cx="3524351" cy="47863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 descr="D:\29.09.12\Загрузки\кл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1500174"/>
            <a:ext cx="3643338" cy="49053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Санта Клаус</a:t>
            </a:r>
            <a:endParaRPr lang="ru-RU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3314" name="Picture 2" descr="C:\Documents and Settings\User\Мои документы\Загрузки\сант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04364" y="1211232"/>
            <a:ext cx="6796659" cy="50974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Финский Дед Мороз</a:t>
            </a:r>
            <a:br>
              <a:rPr lang="ru-RU" sz="3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endParaRPr lang="ru-RU" sz="36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098" name="Picture 2" descr="D:\29.09.12\деды морозы в др. странах\финский д.м.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1357298"/>
            <a:ext cx="5973573" cy="48577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143768" y="6072206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Йоулупукки </a:t>
            </a:r>
            <a:endParaRPr lang="ru-RU" sz="2400" b="1" i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1430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Карельский Дед Мороз</a:t>
            </a:r>
            <a:br>
              <a:rPr lang="ru-RU" sz="3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endParaRPr lang="ru-RU" sz="36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122" name="Picture 2" descr="D:\29.09.12\деды морозы в др. странах\lд.м паккайн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712" y="1340768"/>
            <a:ext cx="4901676" cy="49529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715140" y="6072206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Паккайне</a:t>
            </a:r>
            <a:endParaRPr lang="ru-RU" sz="2400" i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Узбекский Дед Мороз</a:t>
            </a:r>
            <a:b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endParaRPr lang="ru-RU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146" name="Picture 2" descr="D:\29.09.12\деды морозы в др. странах\мороз друг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1643050"/>
            <a:ext cx="3908239" cy="45720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7" name="Picture 3" descr="C:\Documents and Settings\User\Мои документы\Загрузки\узбекский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714488"/>
            <a:ext cx="3602053" cy="45655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Монгольский Дед мороз</a:t>
            </a:r>
            <a:b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endParaRPr lang="ru-RU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170" name="Picture 2" descr="C:\Documents and Settings\User\Мои документы\Загрузки\монгольски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60" y="1121622"/>
            <a:ext cx="4286280" cy="54506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Якутский Дед Мороз</a:t>
            </a:r>
            <a:endParaRPr lang="ru-RU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194" name="Picture 2" descr="C:\Documents and Settings\User\Мои документы\Загрузки\якутски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428736"/>
            <a:ext cx="3714776" cy="48577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5" name="Picture 3" descr="D:\29.09.12\деды морозы в др. странах\якут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5000627" y="1428736"/>
            <a:ext cx="3571900" cy="50006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106</TotalTime>
  <Words>66</Words>
  <Application>Microsoft Office PowerPoint</Application>
  <PresentationFormat>Экран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    Такой разный Дед Мороз!                               </vt:lpstr>
      <vt:lpstr> Российский Дед мороз </vt:lpstr>
      <vt:lpstr> Американский конкурент Деда Мороза  Санта Клаус </vt:lpstr>
      <vt:lpstr>Санта Клаус</vt:lpstr>
      <vt:lpstr> Финский Дед Мороз </vt:lpstr>
      <vt:lpstr> Карельский Дед Мороз </vt:lpstr>
      <vt:lpstr>Узбекский Дед Мороз </vt:lpstr>
      <vt:lpstr>Монгольский Дед мороз </vt:lpstr>
      <vt:lpstr>Якутский Дед Мороз</vt:lpstr>
      <vt:lpstr>Шведский Дед Мороз </vt:lpstr>
      <vt:lpstr>Французский Дед Мороз </vt:lpstr>
      <vt:lpstr>Итальянский Дед Мороз 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  Такой разный Дед Мороз!                               </dc:title>
  <dc:creator>User</dc:creator>
  <cp:lastModifiedBy>User</cp:lastModifiedBy>
  <cp:revision>12</cp:revision>
  <dcterms:created xsi:type="dcterms:W3CDTF">2012-12-24T16:57:13Z</dcterms:created>
  <dcterms:modified xsi:type="dcterms:W3CDTF">2015-10-12T19:12:51Z</dcterms:modified>
</cp:coreProperties>
</file>