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59" r:id="rId4"/>
    <p:sldId id="261" r:id="rId5"/>
    <p:sldId id="272" r:id="rId6"/>
    <p:sldId id="262" r:id="rId7"/>
    <p:sldId id="273" r:id="rId8"/>
    <p:sldId id="263" r:id="rId9"/>
    <p:sldId id="264" r:id="rId10"/>
    <p:sldId id="268" r:id="rId11"/>
    <p:sldId id="271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Количество </a:t>
            </a:r>
            <a:r>
              <a:rPr lang="ru-RU" dirty="0" smtClean="0"/>
              <a:t>выпускников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с 2004 по 2014 : 120 человек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выпускников с 2004 по 2014 : 120 человек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осталось в городе: 102 - 85%</c:v>
                </c:pt>
                <c:pt idx="1">
                  <c:v>вернулось в село: 18 - 15%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F9EEE0-5E02-4DEC-9B37-6F55939BA8A6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49E647-6ACD-4F32-8AEF-C5B584C1CB06}">
      <dgm:prSet phldrT="[Текст]"/>
      <dgm:spPr/>
      <dgm:t>
        <a:bodyPr/>
        <a:lstStyle/>
        <a:p>
          <a:r>
            <a:rPr lang="en-US" dirty="0" smtClean="0"/>
            <a:t>Auf </a:t>
          </a:r>
          <a:r>
            <a:rPr lang="en-US" dirty="0" err="1" smtClean="0"/>
            <a:t>dem</a:t>
          </a:r>
          <a:r>
            <a:rPr lang="en-US" dirty="0" smtClean="0"/>
            <a:t> </a:t>
          </a:r>
          <a:r>
            <a:rPr lang="en-US" dirty="0" err="1" smtClean="0"/>
            <a:t>Lande</a:t>
          </a:r>
          <a:endParaRPr lang="ru-RU" dirty="0"/>
        </a:p>
      </dgm:t>
    </dgm:pt>
    <dgm:pt modelId="{3E857014-35CB-49F1-B75D-B5E0FC184F2A}" type="parTrans" cxnId="{5A24ABAE-D0B9-4E5B-B498-9272093A467D}">
      <dgm:prSet/>
      <dgm:spPr/>
      <dgm:t>
        <a:bodyPr/>
        <a:lstStyle/>
        <a:p>
          <a:endParaRPr lang="ru-RU"/>
        </a:p>
      </dgm:t>
    </dgm:pt>
    <dgm:pt modelId="{B5DB91CB-D357-4CA9-8CEF-AAD0BC126B72}" type="sibTrans" cxnId="{5A24ABAE-D0B9-4E5B-B498-9272093A467D}">
      <dgm:prSet/>
      <dgm:spPr/>
      <dgm:t>
        <a:bodyPr/>
        <a:lstStyle/>
        <a:p>
          <a:endParaRPr lang="ru-RU"/>
        </a:p>
      </dgm:t>
    </dgm:pt>
    <dgm:pt modelId="{1FA8B77F-3D83-490C-8878-EEB19B772690}">
      <dgm:prSet phldrT="[Текст]" custT="1"/>
      <dgm:spPr/>
      <dgm:t>
        <a:bodyPr/>
        <a:lstStyle/>
        <a:p>
          <a:r>
            <a:rPr lang="en-US" sz="2800" dirty="0" smtClean="0"/>
            <a:t>Das </a:t>
          </a:r>
          <a:r>
            <a:rPr lang="en-US" sz="2800" dirty="0" err="1" smtClean="0"/>
            <a:t>Vieh</a:t>
          </a:r>
          <a:endParaRPr lang="ru-RU" sz="2800" dirty="0"/>
        </a:p>
      </dgm:t>
    </dgm:pt>
    <dgm:pt modelId="{1FA91B63-9122-44BC-95D0-407ADB5D83AC}" type="parTrans" cxnId="{F7CC9BD1-7792-47F6-BCAF-87350CA333CD}">
      <dgm:prSet/>
      <dgm:spPr/>
      <dgm:t>
        <a:bodyPr/>
        <a:lstStyle/>
        <a:p>
          <a:endParaRPr lang="ru-RU"/>
        </a:p>
      </dgm:t>
    </dgm:pt>
    <dgm:pt modelId="{0BECD30B-381C-473F-BF92-0D4CD8B0BFEE}" type="sibTrans" cxnId="{F7CC9BD1-7792-47F6-BCAF-87350CA333CD}">
      <dgm:prSet/>
      <dgm:spPr/>
      <dgm:t>
        <a:bodyPr/>
        <a:lstStyle/>
        <a:p>
          <a:endParaRPr lang="ru-RU"/>
        </a:p>
      </dgm:t>
    </dgm:pt>
    <dgm:pt modelId="{8FA0883D-35C0-4ABB-A995-AAC72B90754D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Geflügel</a:t>
          </a:r>
          <a:endParaRPr lang="ru-RU" dirty="0"/>
        </a:p>
      </dgm:t>
    </dgm:pt>
    <dgm:pt modelId="{57A43329-8EBD-4D3B-8AAE-6440600D0F58}" type="parTrans" cxnId="{C9A0BFAF-DEBD-4E65-B957-6FAB5521B17A}">
      <dgm:prSet/>
      <dgm:spPr/>
      <dgm:t>
        <a:bodyPr/>
        <a:lstStyle/>
        <a:p>
          <a:endParaRPr lang="ru-RU"/>
        </a:p>
      </dgm:t>
    </dgm:pt>
    <dgm:pt modelId="{234AA4D1-EA9D-4F17-8E8E-447E806B121C}" type="sibTrans" cxnId="{C9A0BFAF-DEBD-4E65-B957-6FAB5521B17A}">
      <dgm:prSet/>
      <dgm:spPr/>
      <dgm:t>
        <a:bodyPr/>
        <a:lstStyle/>
        <a:p>
          <a:endParaRPr lang="ru-RU"/>
        </a:p>
      </dgm:t>
    </dgm:pt>
    <dgm:pt modelId="{654588D9-0242-45E2-A8C1-B176698E5D8A}">
      <dgm:prSet phldrT="[Текст]" custT="1"/>
      <dgm:spPr/>
      <dgm:t>
        <a:bodyPr/>
        <a:lstStyle/>
        <a:p>
          <a:r>
            <a:rPr lang="en-US" sz="2000" dirty="0" smtClean="0"/>
            <a:t>Die </a:t>
          </a:r>
          <a:r>
            <a:rPr lang="en-US" sz="2000" dirty="0" err="1" smtClean="0"/>
            <a:t>landwirtschaftliche</a:t>
          </a:r>
          <a:r>
            <a:rPr lang="en-US" sz="2000" dirty="0" smtClean="0"/>
            <a:t> </a:t>
          </a:r>
          <a:r>
            <a:rPr lang="en-US" sz="2000" dirty="0" err="1" smtClean="0"/>
            <a:t>Arbeiten</a:t>
          </a:r>
          <a:endParaRPr lang="ru-RU" sz="2000" dirty="0"/>
        </a:p>
      </dgm:t>
    </dgm:pt>
    <dgm:pt modelId="{F8226C41-5A86-4528-81C4-7082BD89A96B}" type="parTrans" cxnId="{E1740319-B594-4C67-8C74-80695A89A4DB}">
      <dgm:prSet/>
      <dgm:spPr/>
      <dgm:t>
        <a:bodyPr/>
        <a:lstStyle/>
        <a:p>
          <a:endParaRPr lang="ru-RU"/>
        </a:p>
      </dgm:t>
    </dgm:pt>
    <dgm:pt modelId="{0754CC96-3C95-4105-85C4-AC8C8707C27F}" type="sibTrans" cxnId="{E1740319-B594-4C67-8C74-80695A89A4DB}">
      <dgm:prSet/>
      <dgm:spPr/>
      <dgm:t>
        <a:bodyPr/>
        <a:lstStyle/>
        <a:p>
          <a:endParaRPr lang="ru-RU"/>
        </a:p>
      </dgm:t>
    </dgm:pt>
    <dgm:pt modelId="{FDDBECE9-7675-4CB9-B2CE-9BF32B2428B6}">
      <dgm:prSet custT="1"/>
      <dgm:spPr/>
      <dgm:t>
        <a:bodyPr/>
        <a:lstStyle/>
        <a:p>
          <a:r>
            <a:rPr lang="en-US" sz="2000" dirty="0" smtClean="0"/>
            <a:t>Die </a:t>
          </a:r>
          <a:r>
            <a:rPr lang="en-US" sz="2000" dirty="0" err="1" smtClean="0"/>
            <a:t>landwirtschaftliche</a:t>
          </a:r>
          <a:r>
            <a:rPr lang="en-US" sz="2000" dirty="0" smtClean="0"/>
            <a:t> </a:t>
          </a:r>
          <a:r>
            <a:rPr lang="en-US" sz="2000" dirty="0" err="1" smtClean="0"/>
            <a:t>Maschinen</a:t>
          </a:r>
          <a:r>
            <a:rPr lang="en-US" sz="2000" dirty="0" smtClean="0"/>
            <a:t> </a:t>
          </a:r>
          <a:endParaRPr lang="ru-RU" sz="2000" dirty="0"/>
        </a:p>
      </dgm:t>
    </dgm:pt>
    <dgm:pt modelId="{203F4854-A8BE-4DE4-BBE8-E31792B5E754}" type="parTrans" cxnId="{33094361-A085-4A17-8811-76BD2BD98109}">
      <dgm:prSet/>
      <dgm:spPr/>
      <dgm:t>
        <a:bodyPr/>
        <a:lstStyle/>
        <a:p>
          <a:endParaRPr lang="ru-RU"/>
        </a:p>
      </dgm:t>
    </dgm:pt>
    <dgm:pt modelId="{071ECC90-73FB-4F2F-853F-32C5D31B9763}" type="sibTrans" cxnId="{33094361-A085-4A17-8811-76BD2BD98109}">
      <dgm:prSet/>
      <dgm:spPr/>
      <dgm:t>
        <a:bodyPr/>
        <a:lstStyle/>
        <a:p>
          <a:endParaRPr lang="ru-RU"/>
        </a:p>
      </dgm:t>
    </dgm:pt>
    <dgm:pt modelId="{786B23F8-9A95-41DC-AA6F-095FA322AE83}" type="pres">
      <dgm:prSet presAssocID="{32F9EEE0-5E02-4DEC-9B37-6F55939BA8A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F0BE8C-18D8-41EC-917B-B529F6C31304}" type="pres">
      <dgm:prSet presAssocID="{C549E647-6ACD-4F32-8AEF-C5B584C1CB06}" presName="centerShape" presStyleLbl="node0" presStyleIdx="0" presStyleCnt="1"/>
      <dgm:spPr/>
      <dgm:t>
        <a:bodyPr/>
        <a:lstStyle/>
        <a:p>
          <a:endParaRPr lang="ru-RU"/>
        </a:p>
      </dgm:t>
    </dgm:pt>
    <dgm:pt modelId="{33F00255-7F86-45F9-8F6B-43B8C59A0954}" type="pres">
      <dgm:prSet presAssocID="{1FA91B63-9122-44BC-95D0-407ADB5D83AC}" presName="parTrans" presStyleLbl="sibTrans2D1" presStyleIdx="0" presStyleCnt="4"/>
      <dgm:spPr/>
      <dgm:t>
        <a:bodyPr/>
        <a:lstStyle/>
        <a:p>
          <a:endParaRPr lang="ru-RU"/>
        </a:p>
      </dgm:t>
    </dgm:pt>
    <dgm:pt modelId="{B1534340-4D0B-4932-9AC0-EE11DDA41417}" type="pres">
      <dgm:prSet presAssocID="{1FA91B63-9122-44BC-95D0-407ADB5D83AC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6D269C4F-07D5-45FA-9882-FC06D0CEFED4}" type="pres">
      <dgm:prSet presAssocID="{1FA8B77F-3D83-490C-8878-EEB19B77269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C7B35-3D6F-47CB-8F08-B6790ECC241E}" type="pres">
      <dgm:prSet presAssocID="{203F4854-A8BE-4DE4-BBE8-E31792B5E754}" presName="parTrans" presStyleLbl="sibTrans2D1" presStyleIdx="1" presStyleCnt="4"/>
      <dgm:spPr/>
      <dgm:t>
        <a:bodyPr/>
        <a:lstStyle/>
        <a:p>
          <a:endParaRPr lang="ru-RU"/>
        </a:p>
      </dgm:t>
    </dgm:pt>
    <dgm:pt modelId="{AD3264E2-FB4C-4491-8F20-529E9C44BFDB}" type="pres">
      <dgm:prSet presAssocID="{203F4854-A8BE-4DE4-BBE8-E31792B5E754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5CBA387B-B6A3-4B5A-B1E8-564DCC3A12C7}" type="pres">
      <dgm:prSet presAssocID="{FDDBECE9-7675-4CB9-B2CE-9BF32B2428B6}" presName="node" presStyleLbl="node1" presStyleIdx="1" presStyleCnt="4" custScaleX="166016" custScaleY="164186" custRadScaleRad="110385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59627B-4222-4D48-B1E6-2B0342DE1AFC}" type="pres">
      <dgm:prSet presAssocID="{57A43329-8EBD-4D3B-8AAE-6440600D0F58}" presName="parTrans" presStyleLbl="sibTrans2D1" presStyleIdx="2" presStyleCnt="4"/>
      <dgm:spPr/>
      <dgm:t>
        <a:bodyPr/>
        <a:lstStyle/>
        <a:p>
          <a:endParaRPr lang="ru-RU"/>
        </a:p>
      </dgm:t>
    </dgm:pt>
    <dgm:pt modelId="{CACD9CB7-4FAB-4FC5-8FE1-744B1807E052}" type="pres">
      <dgm:prSet presAssocID="{57A43329-8EBD-4D3B-8AAE-6440600D0F58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A7F56F65-1106-464C-B1AB-17B96A81F29C}" type="pres">
      <dgm:prSet presAssocID="{8FA0883D-35C0-4ABB-A995-AAC72B90754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73106C-3F25-4870-B3E6-0B2A0852E947}" type="pres">
      <dgm:prSet presAssocID="{F8226C41-5A86-4528-81C4-7082BD89A96B}" presName="parTrans" presStyleLbl="sibTrans2D1" presStyleIdx="3" presStyleCnt="4"/>
      <dgm:spPr/>
      <dgm:t>
        <a:bodyPr/>
        <a:lstStyle/>
        <a:p>
          <a:endParaRPr lang="ru-RU"/>
        </a:p>
      </dgm:t>
    </dgm:pt>
    <dgm:pt modelId="{01A24D6D-158F-4261-ADC0-D1CBECE3DFFC}" type="pres">
      <dgm:prSet presAssocID="{F8226C41-5A86-4528-81C4-7082BD89A96B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A1BF7B7D-7AC2-4BFB-A51D-12E2A33DB284}" type="pres">
      <dgm:prSet presAssocID="{654588D9-0242-45E2-A8C1-B176698E5D8A}" presName="node" presStyleLbl="node1" presStyleIdx="3" presStyleCnt="4" custScaleX="156672" custScaleY="155544" custRadScaleRad="118339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A95884-BF42-46FA-B67D-EEECB89BF101}" type="presOf" srcId="{F8226C41-5A86-4528-81C4-7082BD89A96B}" destId="{01A24D6D-158F-4261-ADC0-D1CBECE3DFFC}" srcOrd="1" destOrd="0" presId="urn:microsoft.com/office/officeart/2005/8/layout/radial5"/>
    <dgm:cxn modelId="{E1740319-B594-4C67-8C74-80695A89A4DB}" srcId="{C549E647-6ACD-4F32-8AEF-C5B584C1CB06}" destId="{654588D9-0242-45E2-A8C1-B176698E5D8A}" srcOrd="3" destOrd="0" parTransId="{F8226C41-5A86-4528-81C4-7082BD89A96B}" sibTransId="{0754CC96-3C95-4105-85C4-AC8C8707C27F}"/>
    <dgm:cxn modelId="{74BBF1A1-B3CA-45B3-BEF3-4E1B0BE04E52}" type="presOf" srcId="{57A43329-8EBD-4D3B-8AAE-6440600D0F58}" destId="{CACD9CB7-4FAB-4FC5-8FE1-744B1807E052}" srcOrd="1" destOrd="0" presId="urn:microsoft.com/office/officeart/2005/8/layout/radial5"/>
    <dgm:cxn modelId="{7F012155-9F8B-478B-95F7-60C09FB16596}" type="presOf" srcId="{C549E647-6ACD-4F32-8AEF-C5B584C1CB06}" destId="{C0F0BE8C-18D8-41EC-917B-B529F6C31304}" srcOrd="0" destOrd="0" presId="urn:microsoft.com/office/officeart/2005/8/layout/radial5"/>
    <dgm:cxn modelId="{E33964FC-8B3A-491B-8D33-457D3CB8F09A}" type="presOf" srcId="{203F4854-A8BE-4DE4-BBE8-E31792B5E754}" destId="{AD3264E2-FB4C-4491-8F20-529E9C44BFDB}" srcOrd="1" destOrd="0" presId="urn:microsoft.com/office/officeart/2005/8/layout/radial5"/>
    <dgm:cxn modelId="{A2416521-B76C-4991-A8A1-3C54815329D6}" type="presOf" srcId="{654588D9-0242-45E2-A8C1-B176698E5D8A}" destId="{A1BF7B7D-7AC2-4BFB-A51D-12E2A33DB284}" srcOrd="0" destOrd="0" presId="urn:microsoft.com/office/officeart/2005/8/layout/radial5"/>
    <dgm:cxn modelId="{1811812A-5727-49FA-91D9-ED297C7E1BBE}" type="presOf" srcId="{1FA8B77F-3D83-490C-8878-EEB19B772690}" destId="{6D269C4F-07D5-45FA-9882-FC06D0CEFED4}" srcOrd="0" destOrd="0" presId="urn:microsoft.com/office/officeart/2005/8/layout/radial5"/>
    <dgm:cxn modelId="{D904A306-453F-4D32-BC41-6EC9748176B4}" type="presOf" srcId="{8FA0883D-35C0-4ABB-A995-AAC72B90754D}" destId="{A7F56F65-1106-464C-B1AB-17B96A81F29C}" srcOrd="0" destOrd="0" presId="urn:microsoft.com/office/officeart/2005/8/layout/radial5"/>
    <dgm:cxn modelId="{1DBB83F8-BAAF-424D-BC91-FBBFC4536244}" type="presOf" srcId="{57A43329-8EBD-4D3B-8AAE-6440600D0F58}" destId="{8459627B-4222-4D48-B1E6-2B0342DE1AFC}" srcOrd="0" destOrd="0" presId="urn:microsoft.com/office/officeart/2005/8/layout/radial5"/>
    <dgm:cxn modelId="{797E43BC-97E1-4EC3-BBD0-B4AD4A4378E4}" type="presOf" srcId="{F8226C41-5A86-4528-81C4-7082BD89A96B}" destId="{A373106C-3F25-4870-B3E6-0B2A0852E947}" srcOrd="0" destOrd="0" presId="urn:microsoft.com/office/officeart/2005/8/layout/radial5"/>
    <dgm:cxn modelId="{C9A0BFAF-DEBD-4E65-B957-6FAB5521B17A}" srcId="{C549E647-6ACD-4F32-8AEF-C5B584C1CB06}" destId="{8FA0883D-35C0-4ABB-A995-AAC72B90754D}" srcOrd="2" destOrd="0" parTransId="{57A43329-8EBD-4D3B-8AAE-6440600D0F58}" sibTransId="{234AA4D1-EA9D-4F17-8E8E-447E806B121C}"/>
    <dgm:cxn modelId="{33094361-A085-4A17-8811-76BD2BD98109}" srcId="{C549E647-6ACD-4F32-8AEF-C5B584C1CB06}" destId="{FDDBECE9-7675-4CB9-B2CE-9BF32B2428B6}" srcOrd="1" destOrd="0" parTransId="{203F4854-A8BE-4DE4-BBE8-E31792B5E754}" sibTransId="{071ECC90-73FB-4F2F-853F-32C5D31B9763}"/>
    <dgm:cxn modelId="{F7CC9BD1-7792-47F6-BCAF-87350CA333CD}" srcId="{C549E647-6ACD-4F32-8AEF-C5B584C1CB06}" destId="{1FA8B77F-3D83-490C-8878-EEB19B772690}" srcOrd="0" destOrd="0" parTransId="{1FA91B63-9122-44BC-95D0-407ADB5D83AC}" sibTransId="{0BECD30B-381C-473F-BF92-0D4CD8B0BFEE}"/>
    <dgm:cxn modelId="{C0983BC6-222B-4ED0-B44F-2D04A244F009}" type="presOf" srcId="{1FA91B63-9122-44BC-95D0-407ADB5D83AC}" destId="{33F00255-7F86-45F9-8F6B-43B8C59A0954}" srcOrd="0" destOrd="0" presId="urn:microsoft.com/office/officeart/2005/8/layout/radial5"/>
    <dgm:cxn modelId="{5A24ABAE-D0B9-4E5B-B498-9272093A467D}" srcId="{32F9EEE0-5E02-4DEC-9B37-6F55939BA8A6}" destId="{C549E647-6ACD-4F32-8AEF-C5B584C1CB06}" srcOrd="0" destOrd="0" parTransId="{3E857014-35CB-49F1-B75D-B5E0FC184F2A}" sibTransId="{B5DB91CB-D357-4CA9-8CEF-AAD0BC126B72}"/>
    <dgm:cxn modelId="{C10A5B53-74F3-4DA5-91BA-21930903545B}" type="presOf" srcId="{FDDBECE9-7675-4CB9-B2CE-9BF32B2428B6}" destId="{5CBA387B-B6A3-4B5A-B1E8-564DCC3A12C7}" srcOrd="0" destOrd="0" presId="urn:microsoft.com/office/officeart/2005/8/layout/radial5"/>
    <dgm:cxn modelId="{1F8378D0-BE5A-4EEA-97A6-712FE5C2C555}" type="presOf" srcId="{1FA91B63-9122-44BC-95D0-407ADB5D83AC}" destId="{B1534340-4D0B-4932-9AC0-EE11DDA41417}" srcOrd="1" destOrd="0" presId="urn:microsoft.com/office/officeart/2005/8/layout/radial5"/>
    <dgm:cxn modelId="{7BEBF100-2EF2-426B-B985-7092C7F1FE8A}" type="presOf" srcId="{32F9EEE0-5E02-4DEC-9B37-6F55939BA8A6}" destId="{786B23F8-9A95-41DC-AA6F-095FA322AE83}" srcOrd="0" destOrd="0" presId="urn:microsoft.com/office/officeart/2005/8/layout/radial5"/>
    <dgm:cxn modelId="{466D8493-5453-4F90-A392-498994019979}" type="presOf" srcId="{203F4854-A8BE-4DE4-BBE8-E31792B5E754}" destId="{AC7C7B35-3D6F-47CB-8F08-B6790ECC241E}" srcOrd="0" destOrd="0" presId="urn:microsoft.com/office/officeart/2005/8/layout/radial5"/>
    <dgm:cxn modelId="{E8F80E35-8197-4481-B862-1CC802C0FBDA}" type="presParOf" srcId="{786B23F8-9A95-41DC-AA6F-095FA322AE83}" destId="{C0F0BE8C-18D8-41EC-917B-B529F6C31304}" srcOrd="0" destOrd="0" presId="urn:microsoft.com/office/officeart/2005/8/layout/radial5"/>
    <dgm:cxn modelId="{394D764A-B737-49EE-B0CF-AF3360AA5B1F}" type="presParOf" srcId="{786B23F8-9A95-41DC-AA6F-095FA322AE83}" destId="{33F00255-7F86-45F9-8F6B-43B8C59A0954}" srcOrd="1" destOrd="0" presId="urn:microsoft.com/office/officeart/2005/8/layout/radial5"/>
    <dgm:cxn modelId="{D9A4A4AE-6F0B-4357-BAAA-CBF020AD28ED}" type="presParOf" srcId="{33F00255-7F86-45F9-8F6B-43B8C59A0954}" destId="{B1534340-4D0B-4932-9AC0-EE11DDA41417}" srcOrd="0" destOrd="0" presId="urn:microsoft.com/office/officeart/2005/8/layout/radial5"/>
    <dgm:cxn modelId="{42F18BE5-9FC3-41F1-AE32-6BFB8D9D8384}" type="presParOf" srcId="{786B23F8-9A95-41DC-AA6F-095FA322AE83}" destId="{6D269C4F-07D5-45FA-9882-FC06D0CEFED4}" srcOrd="2" destOrd="0" presId="urn:microsoft.com/office/officeart/2005/8/layout/radial5"/>
    <dgm:cxn modelId="{21387D94-0EEA-4A6F-8176-876696126CD6}" type="presParOf" srcId="{786B23F8-9A95-41DC-AA6F-095FA322AE83}" destId="{AC7C7B35-3D6F-47CB-8F08-B6790ECC241E}" srcOrd="3" destOrd="0" presId="urn:microsoft.com/office/officeart/2005/8/layout/radial5"/>
    <dgm:cxn modelId="{0671057F-AFD3-45FC-BD2F-F90EAAD9353F}" type="presParOf" srcId="{AC7C7B35-3D6F-47CB-8F08-B6790ECC241E}" destId="{AD3264E2-FB4C-4491-8F20-529E9C44BFDB}" srcOrd="0" destOrd="0" presId="urn:microsoft.com/office/officeart/2005/8/layout/radial5"/>
    <dgm:cxn modelId="{25424992-4988-4F16-A7E7-CEEAABCAE71E}" type="presParOf" srcId="{786B23F8-9A95-41DC-AA6F-095FA322AE83}" destId="{5CBA387B-B6A3-4B5A-B1E8-564DCC3A12C7}" srcOrd="4" destOrd="0" presId="urn:microsoft.com/office/officeart/2005/8/layout/radial5"/>
    <dgm:cxn modelId="{FEBDB3D7-0CC4-499E-AFA3-837164B19E50}" type="presParOf" srcId="{786B23F8-9A95-41DC-AA6F-095FA322AE83}" destId="{8459627B-4222-4D48-B1E6-2B0342DE1AFC}" srcOrd="5" destOrd="0" presId="urn:microsoft.com/office/officeart/2005/8/layout/radial5"/>
    <dgm:cxn modelId="{CE7D9C1A-7E85-4D76-B470-24072209EABE}" type="presParOf" srcId="{8459627B-4222-4D48-B1E6-2B0342DE1AFC}" destId="{CACD9CB7-4FAB-4FC5-8FE1-744B1807E052}" srcOrd="0" destOrd="0" presId="urn:microsoft.com/office/officeart/2005/8/layout/radial5"/>
    <dgm:cxn modelId="{A7085E09-95E1-435C-87E0-35BAAFEDD3D5}" type="presParOf" srcId="{786B23F8-9A95-41DC-AA6F-095FA322AE83}" destId="{A7F56F65-1106-464C-B1AB-17B96A81F29C}" srcOrd="6" destOrd="0" presId="urn:microsoft.com/office/officeart/2005/8/layout/radial5"/>
    <dgm:cxn modelId="{D85C9E03-539D-42E1-8F60-1B98DCC88E0A}" type="presParOf" srcId="{786B23F8-9A95-41DC-AA6F-095FA322AE83}" destId="{A373106C-3F25-4870-B3E6-0B2A0852E947}" srcOrd="7" destOrd="0" presId="urn:microsoft.com/office/officeart/2005/8/layout/radial5"/>
    <dgm:cxn modelId="{0858A3A0-0305-4CED-89F2-41F5379E527E}" type="presParOf" srcId="{A373106C-3F25-4870-B3E6-0B2A0852E947}" destId="{01A24D6D-158F-4261-ADC0-D1CBECE3DFFC}" srcOrd="0" destOrd="0" presId="urn:microsoft.com/office/officeart/2005/8/layout/radial5"/>
    <dgm:cxn modelId="{B21281EF-635D-43A7-9159-BE4346BAF6E6}" type="presParOf" srcId="{786B23F8-9A95-41DC-AA6F-095FA322AE83}" destId="{A1BF7B7D-7AC2-4BFB-A51D-12E2A33DB28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007AF9-00AA-442F-885B-FDC982EEE62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27A4BA-9547-4D2E-B340-D500DDB25CEF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Pferd</a:t>
          </a:r>
          <a:endParaRPr lang="ru-RU" dirty="0"/>
        </a:p>
      </dgm:t>
    </dgm:pt>
    <dgm:pt modelId="{FCD1BBF3-FE67-4478-AE2F-991DDBF17B9A}" type="parTrans" cxnId="{599871C1-A981-41C8-A953-BD8C41D78CC3}">
      <dgm:prSet/>
      <dgm:spPr/>
      <dgm:t>
        <a:bodyPr/>
        <a:lstStyle/>
        <a:p>
          <a:endParaRPr lang="ru-RU"/>
        </a:p>
      </dgm:t>
    </dgm:pt>
    <dgm:pt modelId="{3C2AA654-6788-4E4E-B4E4-AC43AA1FF7B0}" type="sibTrans" cxnId="{599871C1-A981-41C8-A953-BD8C41D78CC3}">
      <dgm:prSet/>
      <dgm:spPr/>
      <dgm:t>
        <a:bodyPr/>
        <a:lstStyle/>
        <a:p>
          <a:endParaRPr lang="ru-RU"/>
        </a:p>
      </dgm:t>
    </dgm:pt>
    <dgm:pt modelId="{F4E93EF5-6D08-4345-A782-B121087FA5B3}">
      <dgm:prSet phldrT="[Текст]"/>
      <dgm:spPr/>
      <dgm:t>
        <a:bodyPr/>
        <a:lstStyle/>
        <a:p>
          <a:r>
            <a:rPr lang="en-US" dirty="0" smtClean="0"/>
            <a:t>Die </a:t>
          </a:r>
          <a:r>
            <a:rPr lang="en-US" dirty="0" err="1" smtClean="0"/>
            <a:t>Ziege</a:t>
          </a:r>
          <a:endParaRPr lang="ru-RU" dirty="0"/>
        </a:p>
      </dgm:t>
    </dgm:pt>
    <dgm:pt modelId="{DAA690A1-2133-4608-ACA8-539D9E3685C6}" type="parTrans" cxnId="{02E954CB-F7B9-4C58-81E7-512E4A074AE5}">
      <dgm:prSet/>
      <dgm:spPr/>
      <dgm:t>
        <a:bodyPr/>
        <a:lstStyle/>
        <a:p>
          <a:endParaRPr lang="ru-RU"/>
        </a:p>
      </dgm:t>
    </dgm:pt>
    <dgm:pt modelId="{DF778434-373F-49C3-9E3D-DD8A062DCFB5}" type="sibTrans" cxnId="{02E954CB-F7B9-4C58-81E7-512E4A074AE5}">
      <dgm:prSet/>
      <dgm:spPr/>
      <dgm:t>
        <a:bodyPr/>
        <a:lstStyle/>
        <a:p>
          <a:endParaRPr lang="ru-RU"/>
        </a:p>
      </dgm:t>
    </dgm:pt>
    <dgm:pt modelId="{B892B255-BD5A-461F-A2F3-8D2437FD6452}">
      <dgm:prSet phldrT="[Текст]"/>
      <dgm:spPr/>
      <dgm:t>
        <a:bodyPr/>
        <a:lstStyle/>
        <a:p>
          <a:r>
            <a:rPr lang="en-US" dirty="0" smtClean="0"/>
            <a:t>Die </a:t>
          </a:r>
          <a:r>
            <a:rPr lang="en-US" dirty="0" err="1" smtClean="0"/>
            <a:t>Kühe</a:t>
          </a:r>
          <a:endParaRPr lang="ru-RU" dirty="0"/>
        </a:p>
      </dgm:t>
    </dgm:pt>
    <dgm:pt modelId="{11093620-6E2B-4027-8D54-8C0C5C736A64}" type="parTrans" cxnId="{0E019DFC-3140-4D6A-8D95-4DA4AA5B4343}">
      <dgm:prSet/>
      <dgm:spPr/>
      <dgm:t>
        <a:bodyPr/>
        <a:lstStyle/>
        <a:p>
          <a:endParaRPr lang="ru-RU"/>
        </a:p>
      </dgm:t>
    </dgm:pt>
    <dgm:pt modelId="{E75EC438-E0E8-4912-8566-3208F34BB832}" type="sibTrans" cxnId="{0E019DFC-3140-4D6A-8D95-4DA4AA5B4343}">
      <dgm:prSet/>
      <dgm:spPr/>
      <dgm:t>
        <a:bodyPr/>
        <a:lstStyle/>
        <a:p>
          <a:endParaRPr lang="ru-RU"/>
        </a:p>
      </dgm:t>
    </dgm:pt>
    <dgm:pt modelId="{F4520AFE-F2A1-47CA-B123-BDC82AE6F124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Schaf</a:t>
          </a:r>
          <a:endParaRPr lang="ru-RU" dirty="0"/>
        </a:p>
      </dgm:t>
    </dgm:pt>
    <dgm:pt modelId="{E6619201-0F10-40E3-A5BC-AEFA6863B7F6}" type="parTrans" cxnId="{331E697C-45EA-4E6F-8C3C-0197CA660D27}">
      <dgm:prSet/>
      <dgm:spPr/>
      <dgm:t>
        <a:bodyPr/>
        <a:lstStyle/>
        <a:p>
          <a:endParaRPr lang="ru-RU"/>
        </a:p>
      </dgm:t>
    </dgm:pt>
    <dgm:pt modelId="{675AFC3F-6D5D-4DDA-8C6E-0F297D8ECADE}" type="sibTrans" cxnId="{331E697C-45EA-4E6F-8C3C-0197CA660D27}">
      <dgm:prSet/>
      <dgm:spPr/>
      <dgm:t>
        <a:bodyPr/>
        <a:lstStyle/>
        <a:p>
          <a:endParaRPr lang="ru-RU"/>
        </a:p>
      </dgm:t>
    </dgm:pt>
    <dgm:pt modelId="{69EE0511-E23B-4DBB-97AD-FE9BF09B8D61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Schwein</a:t>
          </a:r>
          <a:endParaRPr lang="ru-RU" dirty="0"/>
        </a:p>
      </dgm:t>
    </dgm:pt>
    <dgm:pt modelId="{901E2240-BF5C-4633-9EEE-D24495FE3568}" type="parTrans" cxnId="{C4AC8E76-3498-4CDC-8D9B-5C51551456FD}">
      <dgm:prSet/>
      <dgm:spPr/>
      <dgm:t>
        <a:bodyPr/>
        <a:lstStyle/>
        <a:p>
          <a:endParaRPr lang="ru-RU"/>
        </a:p>
      </dgm:t>
    </dgm:pt>
    <dgm:pt modelId="{FB26B6A6-5F87-4189-8A4E-C1B1108EB8B3}" type="sibTrans" cxnId="{C4AC8E76-3498-4CDC-8D9B-5C51551456FD}">
      <dgm:prSet/>
      <dgm:spPr/>
      <dgm:t>
        <a:bodyPr/>
        <a:lstStyle/>
        <a:p>
          <a:endParaRPr lang="ru-RU"/>
        </a:p>
      </dgm:t>
    </dgm:pt>
    <dgm:pt modelId="{F142F290-9CE7-418C-8ECD-84086FBDBC08}">
      <dgm:prSet phldrT="[Текст]"/>
      <dgm:spPr/>
      <dgm:t>
        <a:bodyPr/>
        <a:lstStyle/>
        <a:p>
          <a:r>
            <a:rPr lang="en-US" dirty="0" err="1" smtClean="0"/>
            <a:t>Der</a:t>
          </a:r>
          <a:r>
            <a:rPr lang="en-US" dirty="0" smtClean="0"/>
            <a:t> </a:t>
          </a:r>
          <a:r>
            <a:rPr lang="en-US" dirty="0" err="1" smtClean="0"/>
            <a:t>Stier</a:t>
          </a:r>
          <a:endParaRPr lang="ru-RU" dirty="0"/>
        </a:p>
      </dgm:t>
    </dgm:pt>
    <dgm:pt modelId="{BC58DDDE-0818-4C16-9513-4CDB3191AB3D}" type="parTrans" cxnId="{5951D643-C00E-486F-9D7E-651FEE11CB10}">
      <dgm:prSet/>
      <dgm:spPr/>
      <dgm:t>
        <a:bodyPr/>
        <a:lstStyle/>
        <a:p>
          <a:endParaRPr lang="ru-RU"/>
        </a:p>
      </dgm:t>
    </dgm:pt>
    <dgm:pt modelId="{944ED38A-DAA5-4C36-ADA5-2F5AF463AC37}" type="sibTrans" cxnId="{5951D643-C00E-486F-9D7E-651FEE11CB10}">
      <dgm:prSet/>
      <dgm:spPr/>
      <dgm:t>
        <a:bodyPr/>
        <a:lstStyle/>
        <a:p>
          <a:endParaRPr lang="ru-RU"/>
        </a:p>
      </dgm:t>
    </dgm:pt>
    <dgm:pt modelId="{08E25309-AB47-4974-B983-1EFFDFC2B3BF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Vieh</a:t>
          </a:r>
          <a:endParaRPr lang="ru-RU" dirty="0"/>
        </a:p>
      </dgm:t>
    </dgm:pt>
    <dgm:pt modelId="{B0753D7B-33FB-4966-91DE-CA3078BA20FA}" type="parTrans" cxnId="{C87BC16F-6B92-4611-8F62-7A5148638C37}">
      <dgm:prSet/>
      <dgm:spPr/>
      <dgm:t>
        <a:bodyPr/>
        <a:lstStyle/>
        <a:p>
          <a:endParaRPr lang="ru-RU"/>
        </a:p>
      </dgm:t>
    </dgm:pt>
    <dgm:pt modelId="{39A20D64-E4E4-4DFE-B337-7E35AB5C1792}" type="sibTrans" cxnId="{C87BC16F-6B92-4611-8F62-7A5148638C37}">
      <dgm:prSet/>
      <dgm:spPr/>
      <dgm:t>
        <a:bodyPr/>
        <a:lstStyle/>
        <a:p>
          <a:endParaRPr lang="ru-RU"/>
        </a:p>
      </dgm:t>
    </dgm:pt>
    <dgm:pt modelId="{6B838D24-0E42-4EAE-8508-CD9D8844FC55}" type="pres">
      <dgm:prSet presAssocID="{67007AF9-00AA-442F-885B-FDC982EEE6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CDD81E-2738-4966-8CB1-A1DC4EBCE889}" type="pres">
      <dgm:prSet presAssocID="{8C27A4BA-9547-4D2E-B340-D500DDB25CEF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F69D6-1715-44BD-A6E6-38DA0D52E74F}" type="pres">
      <dgm:prSet presAssocID="{3C2AA654-6788-4E4E-B4E4-AC43AA1FF7B0}" presName="sibTrans" presStyleCnt="0"/>
      <dgm:spPr/>
    </dgm:pt>
    <dgm:pt modelId="{C0AC0350-D145-4105-B7BD-B44FD199DEEA}" type="pres">
      <dgm:prSet presAssocID="{F4E93EF5-6D08-4345-A782-B121087FA5B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55B133-8641-433C-A0DE-32C9A5012D0B}" type="pres">
      <dgm:prSet presAssocID="{DF778434-373F-49C3-9E3D-DD8A062DCFB5}" presName="sibTrans" presStyleCnt="0"/>
      <dgm:spPr/>
    </dgm:pt>
    <dgm:pt modelId="{955CE070-EF84-4348-8444-40D7AB3B7DE1}" type="pres">
      <dgm:prSet presAssocID="{B892B255-BD5A-461F-A2F3-8D2437FD645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DFA31-33BA-4116-9539-60F730208F37}" type="pres">
      <dgm:prSet presAssocID="{E75EC438-E0E8-4912-8566-3208F34BB832}" presName="sibTrans" presStyleCnt="0"/>
      <dgm:spPr/>
    </dgm:pt>
    <dgm:pt modelId="{9AA330A3-E8C3-4277-8926-0F6ACFD3441C}" type="pres">
      <dgm:prSet presAssocID="{F4520AFE-F2A1-47CA-B123-BDC82AE6F12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9F744-143E-4A24-826B-4D57546793B4}" type="pres">
      <dgm:prSet presAssocID="{675AFC3F-6D5D-4DDA-8C6E-0F297D8ECADE}" presName="sibTrans" presStyleCnt="0"/>
      <dgm:spPr/>
    </dgm:pt>
    <dgm:pt modelId="{623817C7-526B-4B60-A37B-C4FE4C7B0782}" type="pres">
      <dgm:prSet presAssocID="{69EE0511-E23B-4DBB-97AD-FE9BF09B8D6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1A941-D936-4780-AB7C-31E6E2C5BD5F}" type="pres">
      <dgm:prSet presAssocID="{FB26B6A6-5F87-4189-8A4E-C1B1108EB8B3}" presName="sibTrans" presStyleCnt="0"/>
      <dgm:spPr/>
    </dgm:pt>
    <dgm:pt modelId="{0AB748C0-0837-451E-B65D-55C5A405812C}" type="pres">
      <dgm:prSet presAssocID="{F142F290-9CE7-418C-8ECD-84086FBDBC08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B5C9E-5162-48D1-9735-C988CF5AD6BE}" type="pres">
      <dgm:prSet presAssocID="{944ED38A-DAA5-4C36-ADA5-2F5AF463AC37}" presName="sibTrans" presStyleCnt="0"/>
      <dgm:spPr/>
    </dgm:pt>
    <dgm:pt modelId="{DE45CA1C-7CD9-4499-B469-88B25C35BC8F}" type="pres">
      <dgm:prSet presAssocID="{08E25309-AB47-4974-B983-1EFFDFC2B3BF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51D643-C00E-486F-9D7E-651FEE11CB10}" srcId="{67007AF9-00AA-442F-885B-FDC982EEE622}" destId="{F142F290-9CE7-418C-8ECD-84086FBDBC08}" srcOrd="5" destOrd="0" parTransId="{BC58DDDE-0818-4C16-9513-4CDB3191AB3D}" sibTransId="{944ED38A-DAA5-4C36-ADA5-2F5AF463AC37}"/>
    <dgm:cxn modelId="{D6ECDEF1-48B7-46AA-B2CC-801967F9EF6F}" type="presOf" srcId="{B892B255-BD5A-461F-A2F3-8D2437FD6452}" destId="{955CE070-EF84-4348-8444-40D7AB3B7DE1}" srcOrd="0" destOrd="0" presId="urn:microsoft.com/office/officeart/2005/8/layout/default"/>
    <dgm:cxn modelId="{BAA03607-6609-449F-A5C8-CBB590F6EE5D}" type="presOf" srcId="{F4520AFE-F2A1-47CA-B123-BDC82AE6F124}" destId="{9AA330A3-E8C3-4277-8926-0F6ACFD3441C}" srcOrd="0" destOrd="0" presId="urn:microsoft.com/office/officeart/2005/8/layout/default"/>
    <dgm:cxn modelId="{0E019DFC-3140-4D6A-8D95-4DA4AA5B4343}" srcId="{67007AF9-00AA-442F-885B-FDC982EEE622}" destId="{B892B255-BD5A-461F-A2F3-8D2437FD6452}" srcOrd="2" destOrd="0" parTransId="{11093620-6E2B-4027-8D54-8C0C5C736A64}" sibTransId="{E75EC438-E0E8-4912-8566-3208F34BB832}"/>
    <dgm:cxn modelId="{6B79B03F-CB85-4A8D-A45E-D78F066A8E1F}" type="presOf" srcId="{67007AF9-00AA-442F-885B-FDC982EEE622}" destId="{6B838D24-0E42-4EAE-8508-CD9D8844FC55}" srcOrd="0" destOrd="0" presId="urn:microsoft.com/office/officeart/2005/8/layout/default"/>
    <dgm:cxn modelId="{D12D9947-F9BF-40A6-97F5-AC43DB55B470}" type="presOf" srcId="{8C27A4BA-9547-4D2E-B340-D500DDB25CEF}" destId="{C0CDD81E-2738-4966-8CB1-A1DC4EBCE889}" srcOrd="0" destOrd="0" presId="urn:microsoft.com/office/officeart/2005/8/layout/default"/>
    <dgm:cxn modelId="{C4AC8E76-3498-4CDC-8D9B-5C51551456FD}" srcId="{67007AF9-00AA-442F-885B-FDC982EEE622}" destId="{69EE0511-E23B-4DBB-97AD-FE9BF09B8D61}" srcOrd="4" destOrd="0" parTransId="{901E2240-BF5C-4633-9EEE-D24495FE3568}" sibTransId="{FB26B6A6-5F87-4189-8A4E-C1B1108EB8B3}"/>
    <dgm:cxn modelId="{02E954CB-F7B9-4C58-81E7-512E4A074AE5}" srcId="{67007AF9-00AA-442F-885B-FDC982EEE622}" destId="{F4E93EF5-6D08-4345-A782-B121087FA5B3}" srcOrd="1" destOrd="0" parTransId="{DAA690A1-2133-4608-ACA8-539D9E3685C6}" sibTransId="{DF778434-373F-49C3-9E3D-DD8A062DCFB5}"/>
    <dgm:cxn modelId="{0ED975B3-8A2D-4EA6-B30F-C10D0953AA06}" type="presOf" srcId="{F4E93EF5-6D08-4345-A782-B121087FA5B3}" destId="{C0AC0350-D145-4105-B7BD-B44FD199DEEA}" srcOrd="0" destOrd="0" presId="urn:microsoft.com/office/officeart/2005/8/layout/default"/>
    <dgm:cxn modelId="{2A73B262-C9FC-4751-BA7D-D3C5845CB0C5}" type="presOf" srcId="{08E25309-AB47-4974-B983-1EFFDFC2B3BF}" destId="{DE45CA1C-7CD9-4499-B469-88B25C35BC8F}" srcOrd="0" destOrd="0" presId="urn:microsoft.com/office/officeart/2005/8/layout/default"/>
    <dgm:cxn modelId="{331E697C-45EA-4E6F-8C3C-0197CA660D27}" srcId="{67007AF9-00AA-442F-885B-FDC982EEE622}" destId="{F4520AFE-F2A1-47CA-B123-BDC82AE6F124}" srcOrd="3" destOrd="0" parTransId="{E6619201-0F10-40E3-A5BC-AEFA6863B7F6}" sibTransId="{675AFC3F-6D5D-4DDA-8C6E-0F297D8ECADE}"/>
    <dgm:cxn modelId="{599871C1-A981-41C8-A953-BD8C41D78CC3}" srcId="{67007AF9-00AA-442F-885B-FDC982EEE622}" destId="{8C27A4BA-9547-4D2E-B340-D500DDB25CEF}" srcOrd="0" destOrd="0" parTransId="{FCD1BBF3-FE67-4478-AE2F-991DDBF17B9A}" sibTransId="{3C2AA654-6788-4E4E-B4E4-AC43AA1FF7B0}"/>
    <dgm:cxn modelId="{8A591309-9F27-4FC9-BFDE-94A47275421B}" type="presOf" srcId="{F142F290-9CE7-418C-8ECD-84086FBDBC08}" destId="{0AB748C0-0837-451E-B65D-55C5A405812C}" srcOrd="0" destOrd="0" presId="urn:microsoft.com/office/officeart/2005/8/layout/default"/>
    <dgm:cxn modelId="{C87BC16F-6B92-4611-8F62-7A5148638C37}" srcId="{67007AF9-00AA-442F-885B-FDC982EEE622}" destId="{08E25309-AB47-4974-B983-1EFFDFC2B3BF}" srcOrd="6" destOrd="0" parTransId="{B0753D7B-33FB-4966-91DE-CA3078BA20FA}" sibTransId="{39A20D64-E4E4-4DFE-B337-7E35AB5C1792}"/>
    <dgm:cxn modelId="{F253F064-71A9-492C-B806-54DE7BBF4CD4}" type="presOf" srcId="{69EE0511-E23B-4DBB-97AD-FE9BF09B8D61}" destId="{623817C7-526B-4B60-A37B-C4FE4C7B0782}" srcOrd="0" destOrd="0" presId="urn:microsoft.com/office/officeart/2005/8/layout/default"/>
    <dgm:cxn modelId="{7B54D71D-E545-4DCB-A466-C3E06E6D5D91}" type="presParOf" srcId="{6B838D24-0E42-4EAE-8508-CD9D8844FC55}" destId="{C0CDD81E-2738-4966-8CB1-A1DC4EBCE889}" srcOrd="0" destOrd="0" presId="urn:microsoft.com/office/officeart/2005/8/layout/default"/>
    <dgm:cxn modelId="{72A176DD-D3F3-4623-B6A4-BA07FE8AE1DF}" type="presParOf" srcId="{6B838D24-0E42-4EAE-8508-CD9D8844FC55}" destId="{060F69D6-1715-44BD-A6E6-38DA0D52E74F}" srcOrd="1" destOrd="0" presId="urn:microsoft.com/office/officeart/2005/8/layout/default"/>
    <dgm:cxn modelId="{6A0C5E63-5AE9-42A0-A6C2-80B77F912779}" type="presParOf" srcId="{6B838D24-0E42-4EAE-8508-CD9D8844FC55}" destId="{C0AC0350-D145-4105-B7BD-B44FD199DEEA}" srcOrd="2" destOrd="0" presId="urn:microsoft.com/office/officeart/2005/8/layout/default"/>
    <dgm:cxn modelId="{68B60D4B-AA47-4BDE-BF94-A090E930397D}" type="presParOf" srcId="{6B838D24-0E42-4EAE-8508-CD9D8844FC55}" destId="{8955B133-8641-433C-A0DE-32C9A5012D0B}" srcOrd="3" destOrd="0" presId="urn:microsoft.com/office/officeart/2005/8/layout/default"/>
    <dgm:cxn modelId="{23C60185-081E-41C3-8299-9A14A9499E29}" type="presParOf" srcId="{6B838D24-0E42-4EAE-8508-CD9D8844FC55}" destId="{955CE070-EF84-4348-8444-40D7AB3B7DE1}" srcOrd="4" destOrd="0" presId="urn:microsoft.com/office/officeart/2005/8/layout/default"/>
    <dgm:cxn modelId="{A04A4FE0-7BA2-4E41-97C5-27BD21CB7918}" type="presParOf" srcId="{6B838D24-0E42-4EAE-8508-CD9D8844FC55}" destId="{253DFA31-33BA-4116-9539-60F730208F37}" srcOrd="5" destOrd="0" presId="urn:microsoft.com/office/officeart/2005/8/layout/default"/>
    <dgm:cxn modelId="{6ACBA689-9E12-45EC-862F-61D4BF17E19B}" type="presParOf" srcId="{6B838D24-0E42-4EAE-8508-CD9D8844FC55}" destId="{9AA330A3-E8C3-4277-8926-0F6ACFD3441C}" srcOrd="6" destOrd="0" presId="urn:microsoft.com/office/officeart/2005/8/layout/default"/>
    <dgm:cxn modelId="{BB4D4D85-2BE5-42C7-8802-77CB3DFF4DB8}" type="presParOf" srcId="{6B838D24-0E42-4EAE-8508-CD9D8844FC55}" destId="{0939F744-143E-4A24-826B-4D57546793B4}" srcOrd="7" destOrd="0" presId="urn:microsoft.com/office/officeart/2005/8/layout/default"/>
    <dgm:cxn modelId="{48413F00-720F-40C8-99CD-6DA6209CB74C}" type="presParOf" srcId="{6B838D24-0E42-4EAE-8508-CD9D8844FC55}" destId="{623817C7-526B-4B60-A37B-C4FE4C7B0782}" srcOrd="8" destOrd="0" presId="urn:microsoft.com/office/officeart/2005/8/layout/default"/>
    <dgm:cxn modelId="{436188A4-AEE5-405C-96B8-ACE5DF3E8177}" type="presParOf" srcId="{6B838D24-0E42-4EAE-8508-CD9D8844FC55}" destId="{71B1A941-D936-4780-AB7C-31E6E2C5BD5F}" srcOrd="9" destOrd="0" presId="urn:microsoft.com/office/officeart/2005/8/layout/default"/>
    <dgm:cxn modelId="{A2F930F4-E44E-445E-AAC7-6EAA5767D2E4}" type="presParOf" srcId="{6B838D24-0E42-4EAE-8508-CD9D8844FC55}" destId="{0AB748C0-0837-451E-B65D-55C5A405812C}" srcOrd="10" destOrd="0" presId="urn:microsoft.com/office/officeart/2005/8/layout/default"/>
    <dgm:cxn modelId="{B3B0DF01-7F18-4DB0-905D-8CC5A8779990}" type="presParOf" srcId="{6B838D24-0E42-4EAE-8508-CD9D8844FC55}" destId="{8CCB5C9E-5162-48D1-9735-C988CF5AD6BE}" srcOrd="11" destOrd="0" presId="urn:microsoft.com/office/officeart/2005/8/layout/default"/>
    <dgm:cxn modelId="{EC5CC6A6-5318-42F9-8988-8B04A5BD1B4C}" type="presParOf" srcId="{6B838D24-0E42-4EAE-8508-CD9D8844FC55}" destId="{DE45CA1C-7CD9-4499-B469-88B25C35BC8F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007AF9-00AA-442F-885B-FDC982EEE62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E93EF5-6D08-4345-A782-B121087FA5B3}">
      <dgm:prSet phldrT="[Текст]"/>
      <dgm:spPr/>
      <dgm:t>
        <a:bodyPr/>
        <a:lstStyle/>
        <a:p>
          <a:r>
            <a:rPr lang="en-US" dirty="0" smtClean="0"/>
            <a:t>Die </a:t>
          </a:r>
          <a:r>
            <a:rPr lang="en-US" dirty="0" err="1" smtClean="0"/>
            <a:t>Ente</a:t>
          </a:r>
          <a:endParaRPr lang="ru-RU" dirty="0"/>
        </a:p>
      </dgm:t>
    </dgm:pt>
    <dgm:pt modelId="{DAA690A1-2133-4608-ACA8-539D9E3685C6}" type="parTrans" cxnId="{02E954CB-F7B9-4C58-81E7-512E4A074AE5}">
      <dgm:prSet/>
      <dgm:spPr/>
      <dgm:t>
        <a:bodyPr/>
        <a:lstStyle/>
        <a:p>
          <a:endParaRPr lang="ru-RU"/>
        </a:p>
      </dgm:t>
    </dgm:pt>
    <dgm:pt modelId="{DF778434-373F-49C3-9E3D-DD8A062DCFB5}" type="sibTrans" cxnId="{02E954CB-F7B9-4C58-81E7-512E4A074AE5}">
      <dgm:prSet/>
      <dgm:spPr/>
      <dgm:t>
        <a:bodyPr/>
        <a:lstStyle/>
        <a:p>
          <a:endParaRPr lang="ru-RU"/>
        </a:p>
      </dgm:t>
    </dgm:pt>
    <dgm:pt modelId="{B892B255-BD5A-461F-A2F3-8D2437FD6452}">
      <dgm:prSet phldrT="[Текст]"/>
      <dgm:spPr/>
      <dgm:t>
        <a:bodyPr/>
        <a:lstStyle/>
        <a:p>
          <a:r>
            <a:rPr lang="en-US" dirty="0" err="1" smtClean="0"/>
            <a:t>Der</a:t>
          </a:r>
          <a:r>
            <a:rPr lang="en-US" dirty="0" smtClean="0"/>
            <a:t>  Hahn</a:t>
          </a:r>
          <a:endParaRPr lang="ru-RU" dirty="0"/>
        </a:p>
      </dgm:t>
    </dgm:pt>
    <dgm:pt modelId="{11093620-6E2B-4027-8D54-8C0C5C736A64}" type="parTrans" cxnId="{0E019DFC-3140-4D6A-8D95-4DA4AA5B4343}">
      <dgm:prSet/>
      <dgm:spPr/>
      <dgm:t>
        <a:bodyPr/>
        <a:lstStyle/>
        <a:p>
          <a:endParaRPr lang="ru-RU"/>
        </a:p>
      </dgm:t>
    </dgm:pt>
    <dgm:pt modelId="{E75EC438-E0E8-4912-8566-3208F34BB832}" type="sibTrans" cxnId="{0E019DFC-3140-4D6A-8D95-4DA4AA5B4343}">
      <dgm:prSet/>
      <dgm:spPr/>
      <dgm:t>
        <a:bodyPr/>
        <a:lstStyle/>
        <a:p>
          <a:endParaRPr lang="ru-RU"/>
        </a:p>
      </dgm:t>
    </dgm:pt>
    <dgm:pt modelId="{69EE0511-E23B-4DBB-97AD-FE9BF09B8D61}">
      <dgm:prSet phldrT="[Текст]"/>
      <dgm:spPr/>
      <dgm:t>
        <a:bodyPr/>
        <a:lstStyle/>
        <a:p>
          <a:r>
            <a:rPr lang="en-US" dirty="0" smtClean="0"/>
            <a:t>Die </a:t>
          </a:r>
          <a:r>
            <a:rPr lang="en-US" dirty="0" err="1" smtClean="0"/>
            <a:t>Gans</a:t>
          </a:r>
          <a:endParaRPr lang="ru-RU" dirty="0"/>
        </a:p>
      </dgm:t>
    </dgm:pt>
    <dgm:pt modelId="{901E2240-BF5C-4633-9EEE-D24495FE3568}" type="parTrans" cxnId="{C4AC8E76-3498-4CDC-8D9B-5C51551456FD}">
      <dgm:prSet/>
      <dgm:spPr/>
      <dgm:t>
        <a:bodyPr/>
        <a:lstStyle/>
        <a:p>
          <a:endParaRPr lang="ru-RU"/>
        </a:p>
      </dgm:t>
    </dgm:pt>
    <dgm:pt modelId="{FB26B6A6-5F87-4189-8A4E-C1B1108EB8B3}" type="sibTrans" cxnId="{C4AC8E76-3498-4CDC-8D9B-5C51551456FD}">
      <dgm:prSet/>
      <dgm:spPr/>
      <dgm:t>
        <a:bodyPr/>
        <a:lstStyle/>
        <a:p>
          <a:endParaRPr lang="ru-RU"/>
        </a:p>
      </dgm:t>
    </dgm:pt>
    <dgm:pt modelId="{F142F290-9CE7-418C-8ECD-84086FBDBC08}">
      <dgm:prSet phldrT="[Текст]"/>
      <dgm:spPr/>
      <dgm:t>
        <a:bodyPr/>
        <a:lstStyle/>
        <a:p>
          <a:r>
            <a:rPr lang="en-US" dirty="0" err="1" smtClean="0"/>
            <a:t>Der</a:t>
          </a:r>
          <a:r>
            <a:rPr lang="en-US" dirty="0" smtClean="0"/>
            <a:t> </a:t>
          </a:r>
          <a:r>
            <a:rPr lang="en-US" dirty="0" err="1" smtClean="0"/>
            <a:t>Huhn</a:t>
          </a:r>
          <a:endParaRPr lang="ru-RU" dirty="0"/>
        </a:p>
      </dgm:t>
    </dgm:pt>
    <dgm:pt modelId="{BC58DDDE-0818-4C16-9513-4CDB3191AB3D}" type="parTrans" cxnId="{5951D643-C00E-486F-9D7E-651FEE11CB10}">
      <dgm:prSet/>
      <dgm:spPr/>
      <dgm:t>
        <a:bodyPr/>
        <a:lstStyle/>
        <a:p>
          <a:endParaRPr lang="ru-RU"/>
        </a:p>
      </dgm:t>
    </dgm:pt>
    <dgm:pt modelId="{944ED38A-DAA5-4C36-ADA5-2F5AF463AC37}" type="sibTrans" cxnId="{5951D643-C00E-486F-9D7E-651FEE11CB10}">
      <dgm:prSet/>
      <dgm:spPr/>
      <dgm:t>
        <a:bodyPr/>
        <a:lstStyle/>
        <a:p>
          <a:endParaRPr lang="ru-RU"/>
        </a:p>
      </dgm:t>
    </dgm:pt>
    <dgm:pt modelId="{08E25309-AB47-4974-B983-1EFFDFC2B3BF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Geflügel</a:t>
          </a:r>
          <a:endParaRPr lang="ru-RU" dirty="0"/>
        </a:p>
      </dgm:t>
    </dgm:pt>
    <dgm:pt modelId="{B0753D7B-33FB-4966-91DE-CA3078BA20FA}" type="parTrans" cxnId="{C87BC16F-6B92-4611-8F62-7A5148638C37}">
      <dgm:prSet/>
      <dgm:spPr/>
      <dgm:t>
        <a:bodyPr/>
        <a:lstStyle/>
        <a:p>
          <a:endParaRPr lang="ru-RU"/>
        </a:p>
      </dgm:t>
    </dgm:pt>
    <dgm:pt modelId="{39A20D64-E4E4-4DFE-B337-7E35AB5C1792}" type="sibTrans" cxnId="{C87BC16F-6B92-4611-8F62-7A5148638C37}">
      <dgm:prSet/>
      <dgm:spPr/>
      <dgm:t>
        <a:bodyPr/>
        <a:lstStyle/>
        <a:p>
          <a:endParaRPr lang="ru-RU"/>
        </a:p>
      </dgm:t>
    </dgm:pt>
    <dgm:pt modelId="{6B838D24-0E42-4EAE-8508-CD9D8844FC55}" type="pres">
      <dgm:prSet presAssocID="{67007AF9-00AA-442F-885B-FDC982EEE6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AC0350-D145-4105-B7BD-B44FD199DEEA}" type="pres">
      <dgm:prSet presAssocID="{F4E93EF5-6D08-4345-A782-B121087FA5B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55B133-8641-433C-A0DE-32C9A5012D0B}" type="pres">
      <dgm:prSet presAssocID="{DF778434-373F-49C3-9E3D-DD8A062DCFB5}" presName="sibTrans" presStyleCnt="0"/>
      <dgm:spPr/>
    </dgm:pt>
    <dgm:pt modelId="{955CE070-EF84-4348-8444-40D7AB3B7DE1}" type="pres">
      <dgm:prSet presAssocID="{B892B255-BD5A-461F-A2F3-8D2437FD645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DFA31-33BA-4116-9539-60F730208F37}" type="pres">
      <dgm:prSet presAssocID="{E75EC438-E0E8-4912-8566-3208F34BB832}" presName="sibTrans" presStyleCnt="0"/>
      <dgm:spPr/>
    </dgm:pt>
    <dgm:pt modelId="{623817C7-526B-4B60-A37B-C4FE4C7B0782}" type="pres">
      <dgm:prSet presAssocID="{69EE0511-E23B-4DBB-97AD-FE9BF09B8D6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1A941-D936-4780-AB7C-31E6E2C5BD5F}" type="pres">
      <dgm:prSet presAssocID="{FB26B6A6-5F87-4189-8A4E-C1B1108EB8B3}" presName="sibTrans" presStyleCnt="0"/>
      <dgm:spPr/>
    </dgm:pt>
    <dgm:pt modelId="{0AB748C0-0837-451E-B65D-55C5A405812C}" type="pres">
      <dgm:prSet presAssocID="{F142F290-9CE7-418C-8ECD-84086FBDBC0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B5C9E-5162-48D1-9735-C988CF5AD6BE}" type="pres">
      <dgm:prSet presAssocID="{944ED38A-DAA5-4C36-ADA5-2F5AF463AC37}" presName="sibTrans" presStyleCnt="0"/>
      <dgm:spPr/>
    </dgm:pt>
    <dgm:pt modelId="{DE45CA1C-7CD9-4499-B469-88B25C35BC8F}" type="pres">
      <dgm:prSet presAssocID="{08E25309-AB47-4974-B983-1EFFDFC2B3BF}" presName="node" presStyleLbl="node1" presStyleIdx="4" presStyleCnt="5" custScaleX="136238" custScaleY="43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51D643-C00E-486F-9D7E-651FEE11CB10}" srcId="{67007AF9-00AA-442F-885B-FDC982EEE622}" destId="{F142F290-9CE7-418C-8ECD-84086FBDBC08}" srcOrd="3" destOrd="0" parTransId="{BC58DDDE-0818-4C16-9513-4CDB3191AB3D}" sibTransId="{944ED38A-DAA5-4C36-ADA5-2F5AF463AC37}"/>
    <dgm:cxn modelId="{C4AC8E76-3498-4CDC-8D9B-5C51551456FD}" srcId="{67007AF9-00AA-442F-885B-FDC982EEE622}" destId="{69EE0511-E23B-4DBB-97AD-FE9BF09B8D61}" srcOrd="2" destOrd="0" parTransId="{901E2240-BF5C-4633-9EEE-D24495FE3568}" sibTransId="{FB26B6A6-5F87-4189-8A4E-C1B1108EB8B3}"/>
    <dgm:cxn modelId="{2ED727CB-E62D-4F37-A202-117786F4FA57}" type="presOf" srcId="{F4E93EF5-6D08-4345-A782-B121087FA5B3}" destId="{C0AC0350-D145-4105-B7BD-B44FD199DEEA}" srcOrd="0" destOrd="0" presId="urn:microsoft.com/office/officeart/2005/8/layout/default"/>
    <dgm:cxn modelId="{BA307036-D6AF-4DCB-A5A7-C778BE44A496}" type="presOf" srcId="{F142F290-9CE7-418C-8ECD-84086FBDBC08}" destId="{0AB748C0-0837-451E-B65D-55C5A405812C}" srcOrd="0" destOrd="0" presId="urn:microsoft.com/office/officeart/2005/8/layout/default"/>
    <dgm:cxn modelId="{0E019DFC-3140-4D6A-8D95-4DA4AA5B4343}" srcId="{67007AF9-00AA-442F-885B-FDC982EEE622}" destId="{B892B255-BD5A-461F-A2F3-8D2437FD6452}" srcOrd="1" destOrd="0" parTransId="{11093620-6E2B-4027-8D54-8C0C5C736A64}" sibTransId="{E75EC438-E0E8-4912-8566-3208F34BB832}"/>
    <dgm:cxn modelId="{02E954CB-F7B9-4C58-81E7-512E4A074AE5}" srcId="{67007AF9-00AA-442F-885B-FDC982EEE622}" destId="{F4E93EF5-6D08-4345-A782-B121087FA5B3}" srcOrd="0" destOrd="0" parTransId="{DAA690A1-2133-4608-ACA8-539D9E3685C6}" sibTransId="{DF778434-373F-49C3-9E3D-DD8A062DCFB5}"/>
    <dgm:cxn modelId="{67B768A8-BC47-4BED-BB04-178123BF56AE}" type="presOf" srcId="{B892B255-BD5A-461F-A2F3-8D2437FD6452}" destId="{955CE070-EF84-4348-8444-40D7AB3B7DE1}" srcOrd="0" destOrd="0" presId="urn:microsoft.com/office/officeart/2005/8/layout/default"/>
    <dgm:cxn modelId="{446C554A-C1FB-48A6-AE43-EF6728C8DD6C}" type="presOf" srcId="{67007AF9-00AA-442F-885B-FDC982EEE622}" destId="{6B838D24-0E42-4EAE-8508-CD9D8844FC55}" srcOrd="0" destOrd="0" presId="urn:microsoft.com/office/officeart/2005/8/layout/default"/>
    <dgm:cxn modelId="{D1AEF7FE-90F9-4A52-8469-EA9A954E323B}" type="presOf" srcId="{69EE0511-E23B-4DBB-97AD-FE9BF09B8D61}" destId="{623817C7-526B-4B60-A37B-C4FE4C7B0782}" srcOrd="0" destOrd="0" presId="urn:microsoft.com/office/officeart/2005/8/layout/default"/>
    <dgm:cxn modelId="{2B957177-F7B0-4F72-98DF-D6A8603F2E31}" type="presOf" srcId="{08E25309-AB47-4974-B983-1EFFDFC2B3BF}" destId="{DE45CA1C-7CD9-4499-B469-88B25C35BC8F}" srcOrd="0" destOrd="0" presId="urn:microsoft.com/office/officeart/2005/8/layout/default"/>
    <dgm:cxn modelId="{C87BC16F-6B92-4611-8F62-7A5148638C37}" srcId="{67007AF9-00AA-442F-885B-FDC982EEE622}" destId="{08E25309-AB47-4974-B983-1EFFDFC2B3BF}" srcOrd="4" destOrd="0" parTransId="{B0753D7B-33FB-4966-91DE-CA3078BA20FA}" sibTransId="{39A20D64-E4E4-4DFE-B337-7E35AB5C1792}"/>
    <dgm:cxn modelId="{76887892-DB30-4524-831D-80F2CDCDF130}" type="presParOf" srcId="{6B838D24-0E42-4EAE-8508-CD9D8844FC55}" destId="{C0AC0350-D145-4105-B7BD-B44FD199DEEA}" srcOrd="0" destOrd="0" presId="urn:microsoft.com/office/officeart/2005/8/layout/default"/>
    <dgm:cxn modelId="{CE416D72-5EB8-4877-A9BF-4C503F70AE22}" type="presParOf" srcId="{6B838D24-0E42-4EAE-8508-CD9D8844FC55}" destId="{8955B133-8641-433C-A0DE-32C9A5012D0B}" srcOrd="1" destOrd="0" presId="urn:microsoft.com/office/officeart/2005/8/layout/default"/>
    <dgm:cxn modelId="{4DB2243E-607B-4702-8B66-5F84018296B0}" type="presParOf" srcId="{6B838D24-0E42-4EAE-8508-CD9D8844FC55}" destId="{955CE070-EF84-4348-8444-40D7AB3B7DE1}" srcOrd="2" destOrd="0" presId="urn:microsoft.com/office/officeart/2005/8/layout/default"/>
    <dgm:cxn modelId="{039EBF96-2EF2-4593-9749-668124CBB207}" type="presParOf" srcId="{6B838D24-0E42-4EAE-8508-CD9D8844FC55}" destId="{253DFA31-33BA-4116-9539-60F730208F37}" srcOrd="3" destOrd="0" presId="urn:microsoft.com/office/officeart/2005/8/layout/default"/>
    <dgm:cxn modelId="{60F76184-E8DC-4D8D-86A6-0B6758E96EF8}" type="presParOf" srcId="{6B838D24-0E42-4EAE-8508-CD9D8844FC55}" destId="{623817C7-526B-4B60-A37B-C4FE4C7B0782}" srcOrd="4" destOrd="0" presId="urn:microsoft.com/office/officeart/2005/8/layout/default"/>
    <dgm:cxn modelId="{8594A5EE-B247-4C93-A90E-B6564BC3BA5E}" type="presParOf" srcId="{6B838D24-0E42-4EAE-8508-CD9D8844FC55}" destId="{71B1A941-D936-4780-AB7C-31E6E2C5BD5F}" srcOrd="5" destOrd="0" presId="urn:microsoft.com/office/officeart/2005/8/layout/default"/>
    <dgm:cxn modelId="{B92F92D7-647E-4E26-9688-EE102EAA2D6B}" type="presParOf" srcId="{6B838D24-0E42-4EAE-8508-CD9D8844FC55}" destId="{0AB748C0-0837-451E-B65D-55C5A405812C}" srcOrd="6" destOrd="0" presId="urn:microsoft.com/office/officeart/2005/8/layout/default"/>
    <dgm:cxn modelId="{E7A20ED2-DEF1-4D31-B515-A2D415F86486}" type="presParOf" srcId="{6B838D24-0E42-4EAE-8508-CD9D8844FC55}" destId="{8CCB5C9E-5162-48D1-9735-C988CF5AD6BE}" srcOrd="7" destOrd="0" presId="urn:microsoft.com/office/officeart/2005/8/layout/default"/>
    <dgm:cxn modelId="{9A8E3922-D560-410F-A573-3F3B09AF4614}" type="presParOf" srcId="{6B838D24-0E42-4EAE-8508-CD9D8844FC55}" destId="{DE45CA1C-7CD9-4499-B469-88B25C35BC8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007AF9-00AA-442F-885B-FDC982EEE62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520AFE-F2A1-47CA-B123-BDC82AE6F124}">
      <dgm:prSet phldrT="[Текст]"/>
      <dgm:spPr/>
      <dgm:t>
        <a:bodyPr/>
        <a:lstStyle/>
        <a:p>
          <a:r>
            <a:rPr lang="en-US" dirty="0" err="1" smtClean="0"/>
            <a:t>Der</a:t>
          </a:r>
          <a:r>
            <a:rPr lang="en-US" dirty="0" smtClean="0"/>
            <a:t> </a:t>
          </a:r>
          <a:r>
            <a:rPr lang="en-US" dirty="0" err="1" smtClean="0"/>
            <a:t>Mähdrecher</a:t>
          </a:r>
          <a:endParaRPr lang="ru-RU" dirty="0"/>
        </a:p>
      </dgm:t>
    </dgm:pt>
    <dgm:pt modelId="{E6619201-0F10-40E3-A5BC-AEFA6863B7F6}" type="parTrans" cxnId="{331E697C-45EA-4E6F-8C3C-0197CA660D27}">
      <dgm:prSet/>
      <dgm:spPr/>
      <dgm:t>
        <a:bodyPr/>
        <a:lstStyle/>
        <a:p>
          <a:endParaRPr lang="ru-RU"/>
        </a:p>
      </dgm:t>
    </dgm:pt>
    <dgm:pt modelId="{675AFC3F-6D5D-4DDA-8C6E-0F297D8ECADE}" type="sibTrans" cxnId="{331E697C-45EA-4E6F-8C3C-0197CA660D27}">
      <dgm:prSet/>
      <dgm:spPr/>
      <dgm:t>
        <a:bodyPr/>
        <a:lstStyle/>
        <a:p>
          <a:endParaRPr lang="ru-RU"/>
        </a:p>
      </dgm:t>
    </dgm:pt>
    <dgm:pt modelId="{69EE0511-E23B-4DBB-97AD-FE9BF09B8D61}">
      <dgm:prSet phldrT="[Текст]"/>
      <dgm:spPr/>
      <dgm:t>
        <a:bodyPr/>
        <a:lstStyle/>
        <a:p>
          <a:r>
            <a:rPr lang="en-US" dirty="0" err="1" smtClean="0"/>
            <a:t>Der</a:t>
          </a:r>
          <a:r>
            <a:rPr lang="en-US" dirty="0" smtClean="0"/>
            <a:t> </a:t>
          </a:r>
          <a:r>
            <a:rPr lang="en-US" dirty="0" err="1" smtClean="0"/>
            <a:t>Traktor</a:t>
          </a:r>
          <a:endParaRPr lang="ru-RU" dirty="0"/>
        </a:p>
      </dgm:t>
    </dgm:pt>
    <dgm:pt modelId="{901E2240-BF5C-4633-9EEE-D24495FE3568}" type="parTrans" cxnId="{C4AC8E76-3498-4CDC-8D9B-5C51551456FD}">
      <dgm:prSet/>
      <dgm:spPr/>
      <dgm:t>
        <a:bodyPr/>
        <a:lstStyle/>
        <a:p>
          <a:endParaRPr lang="ru-RU"/>
        </a:p>
      </dgm:t>
    </dgm:pt>
    <dgm:pt modelId="{FB26B6A6-5F87-4189-8A4E-C1B1108EB8B3}" type="sibTrans" cxnId="{C4AC8E76-3498-4CDC-8D9B-5C51551456FD}">
      <dgm:prSet/>
      <dgm:spPr/>
      <dgm:t>
        <a:bodyPr/>
        <a:lstStyle/>
        <a:p>
          <a:endParaRPr lang="ru-RU"/>
        </a:p>
      </dgm:t>
    </dgm:pt>
    <dgm:pt modelId="{F142F290-9CE7-418C-8ECD-84086FBDBC08}">
      <dgm:prSet phldrT="[Текст]"/>
      <dgm:spPr/>
      <dgm:t>
        <a:bodyPr/>
        <a:lstStyle/>
        <a:p>
          <a:r>
            <a:rPr lang="en-US" dirty="0" err="1" smtClean="0"/>
            <a:t>Der</a:t>
          </a:r>
          <a:r>
            <a:rPr lang="en-US" dirty="0" smtClean="0"/>
            <a:t> </a:t>
          </a:r>
          <a:r>
            <a:rPr lang="en-US" dirty="0" err="1" smtClean="0"/>
            <a:t>Pflug</a:t>
          </a:r>
          <a:endParaRPr lang="ru-RU" dirty="0"/>
        </a:p>
      </dgm:t>
    </dgm:pt>
    <dgm:pt modelId="{BC58DDDE-0818-4C16-9513-4CDB3191AB3D}" type="parTrans" cxnId="{5951D643-C00E-486F-9D7E-651FEE11CB10}">
      <dgm:prSet/>
      <dgm:spPr/>
      <dgm:t>
        <a:bodyPr/>
        <a:lstStyle/>
        <a:p>
          <a:endParaRPr lang="ru-RU"/>
        </a:p>
      </dgm:t>
    </dgm:pt>
    <dgm:pt modelId="{944ED38A-DAA5-4C36-ADA5-2F5AF463AC37}" type="sibTrans" cxnId="{5951D643-C00E-486F-9D7E-651FEE11CB10}">
      <dgm:prSet/>
      <dgm:spPr/>
      <dgm:t>
        <a:bodyPr/>
        <a:lstStyle/>
        <a:p>
          <a:endParaRPr lang="ru-RU"/>
        </a:p>
      </dgm:t>
    </dgm:pt>
    <dgm:pt modelId="{159DBCF7-25CB-4028-B306-2FAF8980CA69}">
      <dgm:prSet/>
      <dgm:spPr/>
      <dgm:t>
        <a:bodyPr/>
        <a:lstStyle/>
        <a:p>
          <a:r>
            <a:rPr lang="en-US" smtClean="0"/>
            <a:t>Die landwirtschaftliche Maschinen </a:t>
          </a:r>
          <a:endParaRPr lang="ru-RU" dirty="0"/>
        </a:p>
      </dgm:t>
    </dgm:pt>
    <dgm:pt modelId="{F086C25F-2EDD-4B46-AAA9-90AFDF6116A6}" type="parTrans" cxnId="{42A264D6-1B66-480A-945D-32603665F92D}">
      <dgm:prSet/>
      <dgm:spPr/>
      <dgm:t>
        <a:bodyPr/>
        <a:lstStyle/>
        <a:p>
          <a:endParaRPr lang="ru-RU"/>
        </a:p>
      </dgm:t>
    </dgm:pt>
    <dgm:pt modelId="{DE7C87DF-D446-4287-BE34-74C0D4CD94B3}" type="sibTrans" cxnId="{42A264D6-1B66-480A-945D-32603665F92D}">
      <dgm:prSet/>
      <dgm:spPr/>
      <dgm:t>
        <a:bodyPr/>
        <a:lstStyle/>
        <a:p>
          <a:endParaRPr lang="ru-RU"/>
        </a:p>
      </dgm:t>
    </dgm:pt>
    <dgm:pt modelId="{6B838D24-0E42-4EAE-8508-CD9D8844FC55}" type="pres">
      <dgm:prSet presAssocID="{67007AF9-00AA-442F-885B-FDC982EEE6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A330A3-E8C3-4277-8926-0F6ACFD3441C}" type="pres">
      <dgm:prSet presAssocID="{F4520AFE-F2A1-47CA-B123-BDC82AE6F124}" presName="node" presStyleLbl="node1" presStyleIdx="0" presStyleCnt="4" custScaleX="70828" custScaleY="84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9F744-143E-4A24-826B-4D57546793B4}" type="pres">
      <dgm:prSet presAssocID="{675AFC3F-6D5D-4DDA-8C6E-0F297D8ECADE}" presName="sibTrans" presStyleCnt="0"/>
      <dgm:spPr/>
    </dgm:pt>
    <dgm:pt modelId="{623817C7-526B-4B60-A37B-C4FE4C7B0782}" type="pres">
      <dgm:prSet presAssocID="{69EE0511-E23B-4DBB-97AD-FE9BF09B8D61}" presName="node" presStyleLbl="node1" presStyleIdx="1" presStyleCnt="4" custScaleX="39208" custScaleY="843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1A941-D936-4780-AB7C-31E6E2C5BD5F}" type="pres">
      <dgm:prSet presAssocID="{FB26B6A6-5F87-4189-8A4E-C1B1108EB8B3}" presName="sibTrans" presStyleCnt="0"/>
      <dgm:spPr/>
    </dgm:pt>
    <dgm:pt modelId="{0AB748C0-0837-451E-B65D-55C5A405812C}" type="pres">
      <dgm:prSet presAssocID="{F142F290-9CE7-418C-8ECD-84086FBDBC08}" presName="node" presStyleLbl="node1" presStyleIdx="2" presStyleCnt="4" custScaleX="72430" custScaleY="79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B5C9E-5162-48D1-9735-C988CF5AD6BE}" type="pres">
      <dgm:prSet presAssocID="{944ED38A-DAA5-4C36-ADA5-2F5AF463AC37}" presName="sibTrans" presStyleCnt="0"/>
      <dgm:spPr/>
    </dgm:pt>
    <dgm:pt modelId="{5B1A1594-F8FA-49AC-8703-8636B182EC40}" type="pres">
      <dgm:prSet presAssocID="{159DBCF7-25CB-4028-B306-2FAF8980CA6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51D643-C00E-486F-9D7E-651FEE11CB10}" srcId="{67007AF9-00AA-442F-885B-FDC982EEE622}" destId="{F142F290-9CE7-418C-8ECD-84086FBDBC08}" srcOrd="2" destOrd="0" parTransId="{BC58DDDE-0818-4C16-9513-4CDB3191AB3D}" sibTransId="{944ED38A-DAA5-4C36-ADA5-2F5AF463AC37}"/>
    <dgm:cxn modelId="{C4AC8E76-3498-4CDC-8D9B-5C51551456FD}" srcId="{67007AF9-00AA-442F-885B-FDC982EEE622}" destId="{69EE0511-E23B-4DBB-97AD-FE9BF09B8D61}" srcOrd="1" destOrd="0" parTransId="{901E2240-BF5C-4633-9EEE-D24495FE3568}" sibTransId="{FB26B6A6-5F87-4189-8A4E-C1B1108EB8B3}"/>
    <dgm:cxn modelId="{42A264D6-1B66-480A-945D-32603665F92D}" srcId="{67007AF9-00AA-442F-885B-FDC982EEE622}" destId="{159DBCF7-25CB-4028-B306-2FAF8980CA69}" srcOrd="3" destOrd="0" parTransId="{F086C25F-2EDD-4B46-AAA9-90AFDF6116A6}" sibTransId="{DE7C87DF-D446-4287-BE34-74C0D4CD94B3}"/>
    <dgm:cxn modelId="{28EE4AC5-E891-4562-B1F2-652BD334F192}" type="presOf" srcId="{159DBCF7-25CB-4028-B306-2FAF8980CA69}" destId="{5B1A1594-F8FA-49AC-8703-8636B182EC40}" srcOrd="0" destOrd="0" presId="urn:microsoft.com/office/officeart/2005/8/layout/default"/>
    <dgm:cxn modelId="{C61AE7B0-881F-4F2E-9ABF-9D1A5C34A9CE}" type="presOf" srcId="{F4520AFE-F2A1-47CA-B123-BDC82AE6F124}" destId="{9AA330A3-E8C3-4277-8926-0F6ACFD3441C}" srcOrd="0" destOrd="0" presId="urn:microsoft.com/office/officeart/2005/8/layout/default"/>
    <dgm:cxn modelId="{E80DAF37-9A76-413F-84B5-1676F7D943FE}" type="presOf" srcId="{69EE0511-E23B-4DBB-97AD-FE9BF09B8D61}" destId="{623817C7-526B-4B60-A37B-C4FE4C7B0782}" srcOrd="0" destOrd="0" presId="urn:microsoft.com/office/officeart/2005/8/layout/default"/>
    <dgm:cxn modelId="{331E697C-45EA-4E6F-8C3C-0197CA660D27}" srcId="{67007AF9-00AA-442F-885B-FDC982EEE622}" destId="{F4520AFE-F2A1-47CA-B123-BDC82AE6F124}" srcOrd="0" destOrd="0" parTransId="{E6619201-0F10-40E3-A5BC-AEFA6863B7F6}" sibTransId="{675AFC3F-6D5D-4DDA-8C6E-0F297D8ECADE}"/>
    <dgm:cxn modelId="{B2D8A236-7A7B-41B6-A83C-9F4C18BD0F95}" type="presOf" srcId="{67007AF9-00AA-442F-885B-FDC982EEE622}" destId="{6B838D24-0E42-4EAE-8508-CD9D8844FC55}" srcOrd="0" destOrd="0" presId="urn:microsoft.com/office/officeart/2005/8/layout/default"/>
    <dgm:cxn modelId="{07C42225-0194-4307-8384-953392E7B02B}" type="presOf" srcId="{F142F290-9CE7-418C-8ECD-84086FBDBC08}" destId="{0AB748C0-0837-451E-B65D-55C5A405812C}" srcOrd="0" destOrd="0" presId="urn:microsoft.com/office/officeart/2005/8/layout/default"/>
    <dgm:cxn modelId="{93AAA801-D38C-4905-BFC2-77FE9F40394F}" type="presParOf" srcId="{6B838D24-0E42-4EAE-8508-CD9D8844FC55}" destId="{9AA330A3-E8C3-4277-8926-0F6ACFD3441C}" srcOrd="0" destOrd="0" presId="urn:microsoft.com/office/officeart/2005/8/layout/default"/>
    <dgm:cxn modelId="{F2E5D24C-F1E1-4255-ABB7-69837B20B884}" type="presParOf" srcId="{6B838D24-0E42-4EAE-8508-CD9D8844FC55}" destId="{0939F744-143E-4A24-826B-4D57546793B4}" srcOrd="1" destOrd="0" presId="urn:microsoft.com/office/officeart/2005/8/layout/default"/>
    <dgm:cxn modelId="{67853AE1-3548-4A4C-88A8-20E469549934}" type="presParOf" srcId="{6B838D24-0E42-4EAE-8508-CD9D8844FC55}" destId="{623817C7-526B-4B60-A37B-C4FE4C7B0782}" srcOrd="2" destOrd="0" presId="urn:microsoft.com/office/officeart/2005/8/layout/default"/>
    <dgm:cxn modelId="{AE733292-F903-4687-8E9C-0CC5CC94274D}" type="presParOf" srcId="{6B838D24-0E42-4EAE-8508-CD9D8844FC55}" destId="{71B1A941-D936-4780-AB7C-31E6E2C5BD5F}" srcOrd="3" destOrd="0" presId="urn:microsoft.com/office/officeart/2005/8/layout/default"/>
    <dgm:cxn modelId="{0357E1F0-4936-4C71-B7BA-24D900A4B259}" type="presParOf" srcId="{6B838D24-0E42-4EAE-8508-CD9D8844FC55}" destId="{0AB748C0-0837-451E-B65D-55C5A405812C}" srcOrd="4" destOrd="0" presId="urn:microsoft.com/office/officeart/2005/8/layout/default"/>
    <dgm:cxn modelId="{AA18B8D5-A894-451C-B5B5-79CF6BAE3BF7}" type="presParOf" srcId="{6B838D24-0E42-4EAE-8508-CD9D8844FC55}" destId="{8CCB5C9E-5162-48D1-9735-C988CF5AD6BE}" srcOrd="5" destOrd="0" presId="urn:microsoft.com/office/officeart/2005/8/layout/default"/>
    <dgm:cxn modelId="{4BF7C014-4723-4C9E-AC40-8B2CFBA0755A}" type="presParOf" srcId="{6B838D24-0E42-4EAE-8508-CD9D8844FC55}" destId="{5B1A1594-F8FA-49AC-8703-8636B182EC4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007AF9-00AA-442F-885B-FDC982EEE62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27A4BA-9547-4D2E-B340-D500DDB25CEF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Getreide</a:t>
          </a:r>
          <a:r>
            <a:rPr lang="en-US" dirty="0" smtClean="0"/>
            <a:t> </a:t>
          </a:r>
          <a:r>
            <a:rPr lang="en-US" dirty="0" err="1" smtClean="0"/>
            <a:t>säen</a:t>
          </a:r>
          <a:endParaRPr lang="ru-RU" dirty="0"/>
        </a:p>
      </dgm:t>
    </dgm:pt>
    <dgm:pt modelId="{FCD1BBF3-FE67-4478-AE2F-991DDBF17B9A}" type="parTrans" cxnId="{599871C1-A981-41C8-A953-BD8C41D78CC3}">
      <dgm:prSet/>
      <dgm:spPr/>
      <dgm:t>
        <a:bodyPr/>
        <a:lstStyle/>
        <a:p>
          <a:endParaRPr lang="ru-RU"/>
        </a:p>
      </dgm:t>
    </dgm:pt>
    <dgm:pt modelId="{3C2AA654-6788-4E4E-B4E4-AC43AA1FF7B0}" type="sibTrans" cxnId="{599871C1-A981-41C8-A953-BD8C41D78CC3}">
      <dgm:prSet/>
      <dgm:spPr/>
      <dgm:t>
        <a:bodyPr/>
        <a:lstStyle/>
        <a:p>
          <a:endParaRPr lang="ru-RU"/>
        </a:p>
      </dgm:t>
    </dgm:pt>
    <dgm:pt modelId="{F4E93EF5-6D08-4345-A782-B121087FA5B3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Korn</a:t>
          </a:r>
          <a:r>
            <a:rPr lang="en-US" dirty="0" smtClean="0"/>
            <a:t> </a:t>
          </a:r>
          <a:r>
            <a:rPr lang="en-US" dirty="0" err="1" smtClean="0"/>
            <a:t>mähen</a:t>
          </a:r>
          <a:r>
            <a:rPr lang="en-US" dirty="0" smtClean="0"/>
            <a:t> und </a:t>
          </a:r>
          <a:r>
            <a:rPr lang="en-US" dirty="0" err="1" smtClean="0"/>
            <a:t>drechen</a:t>
          </a:r>
          <a:endParaRPr lang="ru-RU" dirty="0"/>
        </a:p>
      </dgm:t>
    </dgm:pt>
    <dgm:pt modelId="{DAA690A1-2133-4608-ACA8-539D9E3685C6}" type="parTrans" cxnId="{02E954CB-F7B9-4C58-81E7-512E4A074AE5}">
      <dgm:prSet/>
      <dgm:spPr/>
      <dgm:t>
        <a:bodyPr/>
        <a:lstStyle/>
        <a:p>
          <a:endParaRPr lang="ru-RU"/>
        </a:p>
      </dgm:t>
    </dgm:pt>
    <dgm:pt modelId="{DF778434-373F-49C3-9E3D-DD8A062DCFB5}" type="sibTrans" cxnId="{02E954CB-F7B9-4C58-81E7-512E4A074AE5}">
      <dgm:prSet/>
      <dgm:spPr/>
      <dgm:t>
        <a:bodyPr/>
        <a:lstStyle/>
        <a:p>
          <a:endParaRPr lang="ru-RU"/>
        </a:p>
      </dgm:t>
    </dgm:pt>
    <dgm:pt modelId="{B892B255-BD5A-461F-A2F3-8D2437FD6452}">
      <dgm:prSet phldrT="[Текст]"/>
      <dgm:spPr/>
      <dgm:t>
        <a:bodyPr/>
        <a:lstStyle/>
        <a:p>
          <a:r>
            <a:rPr lang="en-US" dirty="0" smtClean="0"/>
            <a:t>Die </a:t>
          </a:r>
          <a:r>
            <a:rPr lang="en-US" dirty="0" err="1" smtClean="0"/>
            <a:t>Kühe</a:t>
          </a:r>
          <a:r>
            <a:rPr lang="en-US" dirty="0" smtClean="0"/>
            <a:t> </a:t>
          </a:r>
          <a:r>
            <a:rPr lang="en-US" dirty="0" err="1" smtClean="0"/>
            <a:t>melken</a:t>
          </a:r>
          <a:endParaRPr lang="ru-RU" dirty="0"/>
        </a:p>
      </dgm:t>
    </dgm:pt>
    <dgm:pt modelId="{11093620-6E2B-4027-8D54-8C0C5C736A64}" type="parTrans" cxnId="{0E019DFC-3140-4D6A-8D95-4DA4AA5B4343}">
      <dgm:prSet/>
      <dgm:spPr/>
      <dgm:t>
        <a:bodyPr/>
        <a:lstStyle/>
        <a:p>
          <a:endParaRPr lang="ru-RU"/>
        </a:p>
      </dgm:t>
    </dgm:pt>
    <dgm:pt modelId="{E75EC438-E0E8-4912-8566-3208F34BB832}" type="sibTrans" cxnId="{0E019DFC-3140-4D6A-8D95-4DA4AA5B4343}">
      <dgm:prSet/>
      <dgm:spPr/>
      <dgm:t>
        <a:bodyPr/>
        <a:lstStyle/>
        <a:p>
          <a:endParaRPr lang="ru-RU"/>
        </a:p>
      </dgm:t>
    </dgm:pt>
    <dgm:pt modelId="{F4520AFE-F2A1-47CA-B123-BDC82AE6F124}">
      <dgm:prSet phldrT="[Текст]"/>
      <dgm:spPr/>
      <dgm:t>
        <a:bodyPr/>
        <a:lstStyle/>
        <a:p>
          <a:r>
            <a:rPr lang="en-US" dirty="0" smtClean="0"/>
            <a:t>Das </a:t>
          </a:r>
          <a:r>
            <a:rPr lang="en-US" dirty="0" err="1" smtClean="0"/>
            <a:t>Gemüse</a:t>
          </a:r>
          <a:r>
            <a:rPr lang="en-US" dirty="0" smtClean="0"/>
            <a:t> </a:t>
          </a:r>
          <a:r>
            <a:rPr lang="en-US" dirty="0" err="1" smtClean="0"/>
            <a:t>jäten</a:t>
          </a:r>
          <a:endParaRPr lang="ru-RU" dirty="0"/>
        </a:p>
      </dgm:t>
    </dgm:pt>
    <dgm:pt modelId="{E6619201-0F10-40E3-A5BC-AEFA6863B7F6}" type="parTrans" cxnId="{331E697C-45EA-4E6F-8C3C-0197CA660D27}">
      <dgm:prSet/>
      <dgm:spPr/>
      <dgm:t>
        <a:bodyPr/>
        <a:lstStyle/>
        <a:p>
          <a:endParaRPr lang="ru-RU"/>
        </a:p>
      </dgm:t>
    </dgm:pt>
    <dgm:pt modelId="{675AFC3F-6D5D-4DDA-8C6E-0F297D8ECADE}" type="sibTrans" cxnId="{331E697C-45EA-4E6F-8C3C-0197CA660D27}">
      <dgm:prSet/>
      <dgm:spPr/>
      <dgm:t>
        <a:bodyPr/>
        <a:lstStyle/>
        <a:p>
          <a:endParaRPr lang="ru-RU"/>
        </a:p>
      </dgm:t>
    </dgm:pt>
    <dgm:pt modelId="{69EE0511-E23B-4DBB-97AD-FE9BF09B8D61}">
      <dgm:prSet phldrT="[Текст]"/>
      <dgm:spPr/>
      <dgm:t>
        <a:bodyPr/>
        <a:lstStyle/>
        <a:p>
          <a:r>
            <a:rPr lang="en-US" dirty="0" smtClean="0"/>
            <a:t>Die </a:t>
          </a:r>
          <a:r>
            <a:rPr lang="en-US" dirty="0" err="1" smtClean="0"/>
            <a:t>landwirtschaftliche</a:t>
          </a:r>
          <a:r>
            <a:rPr lang="en-US" dirty="0" smtClean="0"/>
            <a:t> </a:t>
          </a:r>
          <a:r>
            <a:rPr lang="en-US" dirty="0" err="1" smtClean="0"/>
            <a:t>Arbeiten</a:t>
          </a:r>
          <a:endParaRPr lang="ru-RU" dirty="0"/>
        </a:p>
      </dgm:t>
    </dgm:pt>
    <dgm:pt modelId="{901E2240-BF5C-4633-9EEE-D24495FE3568}" type="parTrans" cxnId="{C4AC8E76-3498-4CDC-8D9B-5C51551456FD}">
      <dgm:prSet/>
      <dgm:spPr/>
      <dgm:t>
        <a:bodyPr/>
        <a:lstStyle/>
        <a:p>
          <a:endParaRPr lang="ru-RU"/>
        </a:p>
      </dgm:t>
    </dgm:pt>
    <dgm:pt modelId="{FB26B6A6-5F87-4189-8A4E-C1B1108EB8B3}" type="sibTrans" cxnId="{C4AC8E76-3498-4CDC-8D9B-5C51551456FD}">
      <dgm:prSet/>
      <dgm:spPr/>
      <dgm:t>
        <a:bodyPr/>
        <a:lstStyle/>
        <a:p>
          <a:endParaRPr lang="ru-RU"/>
        </a:p>
      </dgm:t>
    </dgm:pt>
    <dgm:pt modelId="{F142F290-9CE7-418C-8ECD-84086FBDBC08}">
      <dgm:prSet phldrT="[Текст]"/>
      <dgm:spPr/>
      <dgm:t>
        <a:bodyPr/>
        <a:lstStyle/>
        <a:p>
          <a:r>
            <a:rPr lang="en-US" dirty="0" smtClean="0"/>
            <a:t>Die  </a:t>
          </a:r>
          <a:r>
            <a:rPr lang="en-US" dirty="0" err="1" smtClean="0"/>
            <a:t>Stiere</a:t>
          </a:r>
          <a:r>
            <a:rPr lang="en-US" dirty="0" smtClean="0"/>
            <a:t> </a:t>
          </a:r>
          <a:r>
            <a:rPr lang="en-US" dirty="0" err="1" smtClean="0"/>
            <a:t>füttern</a:t>
          </a:r>
          <a:endParaRPr lang="ru-RU" dirty="0"/>
        </a:p>
      </dgm:t>
    </dgm:pt>
    <dgm:pt modelId="{BC58DDDE-0818-4C16-9513-4CDB3191AB3D}" type="parTrans" cxnId="{5951D643-C00E-486F-9D7E-651FEE11CB10}">
      <dgm:prSet/>
      <dgm:spPr/>
      <dgm:t>
        <a:bodyPr/>
        <a:lstStyle/>
        <a:p>
          <a:endParaRPr lang="ru-RU"/>
        </a:p>
      </dgm:t>
    </dgm:pt>
    <dgm:pt modelId="{944ED38A-DAA5-4C36-ADA5-2F5AF463AC37}" type="sibTrans" cxnId="{5951D643-C00E-486F-9D7E-651FEE11CB10}">
      <dgm:prSet/>
      <dgm:spPr/>
      <dgm:t>
        <a:bodyPr/>
        <a:lstStyle/>
        <a:p>
          <a:endParaRPr lang="ru-RU"/>
        </a:p>
      </dgm:t>
    </dgm:pt>
    <dgm:pt modelId="{0F95CE32-1788-4F76-A398-38A526C609F7}">
      <dgm:prSet/>
      <dgm:spPr/>
      <dgm:t>
        <a:bodyPr/>
        <a:lstStyle/>
        <a:p>
          <a:r>
            <a:rPr lang="en-US" dirty="0" smtClean="0"/>
            <a:t>Die </a:t>
          </a:r>
          <a:r>
            <a:rPr lang="en-US" dirty="0" err="1" smtClean="0"/>
            <a:t>Ernte</a:t>
          </a:r>
          <a:r>
            <a:rPr lang="en-US" dirty="0" smtClean="0"/>
            <a:t> </a:t>
          </a:r>
          <a:r>
            <a:rPr lang="en-US" dirty="0" err="1" smtClean="0"/>
            <a:t>einbringen</a:t>
          </a:r>
          <a:endParaRPr lang="ru-RU" dirty="0"/>
        </a:p>
      </dgm:t>
    </dgm:pt>
    <dgm:pt modelId="{061156BA-06A4-447A-BDFE-C6854A7232C1}" type="parTrans" cxnId="{6CE33E4B-CE4A-4079-804D-3F912AAE11DB}">
      <dgm:prSet/>
      <dgm:spPr/>
      <dgm:t>
        <a:bodyPr/>
        <a:lstStyle/>
        <a:p>
          <a:endParaRPr lang="ru-RU"/>
        </a:p>
      </dgm:t>
    </dgm:pt>
    <dgm:pt modelId="{95A8CC90-3D55-4F1A-A4E5-CD32CC786259}" type="sibTrans" cxnId="{6CE33E4B-CE4A-4079-804D-3F912AAE11DB}">
      <dgm:prSet/>
      <dgm:spPr/>
      <dgm:t>
        <a:bodyPr/>
        <a:lstStyle/>
        <a:p>
          <a:endParaRPr lang="ru-RU"/>
        </a:p>
      </dgm:t>
    </dgm:pt>
    <dgm:pt modelId="{D221FDB7-EE91-49B9-B105-459F05665812}">
      <dgm:prSet phldrT="[Текст]"/>
      <dgm:spPr/>
      <dgm:t>
        <a:bodyPr/>
        <a:lstStyle/>
        <a:p>
          <a:r>
            <a:rPr lang="en-US" dirty="0" smtClean="0"/>
            <a:t>Das  </a:t>
          </a:r>
          <a:r>
            <a:rPr lang="en-US" dirty="0" err="1" smtClean="0"/>
            <a:t>Feld</a:t>
          </a:r>
          <a:r>
            <a:rPr lang="en-US" dirty="0" smtClean="0"/>
            <a:t> </a:t>
          </a:r>
          <a:r>
            <a:rPr lang="en-US" dirty="0" err="1" smtClean="0"/>
            <a:t>pflugen</a:t>
          </a:r>
          <a:endParaRPr lang="ru-RU" dirty="0"/>
        </a:p>
      </dgm:t>
    </dgm:pt>
    <dgm:pt modelId="{48CFAD39-D0E9-4479-A2F1-7D7E5B210590}" type="parTrans" cxnId="{61507962-CDFF-4F04-9675-8F104503452E}">
      <dgm:prSet/>
      <dgm:spPr/>
      <dgm:t>
        <a:bodyPr/>
        <a:lstStyle/>
        <a:p>
          <a:endParaRPr lang="ru-RU"/>
        </a:p>
      </dgm:t>
    </dgm:pt>
    <dgm:pt modelId="{F71A16FC-7A0A-41E3-A016-2F5B23A0963A}" type="sibTrans" cxnId="{61507962-CDFF-4F04-9675-8F104503452E}">
      <dgm:prSet/>
      <dgm:spPr/>
      <dgm:t>
        <a:bodyPr/>
        <a:lstStyle/>
        <a:p>
          <a:endParaRPr lang="ru-RU"/>
        </a:p>
      </dgm:t>
    </dgm:pt>
    <dgm:pt modelId="{02BF4CEC-01D9-4C29-8890-2574358D2444}">
      <dgm:prSet phldrT="[Текст]"/>
      <dgm:spPr/>
      <dgm:t>
        <a:bodyPr/>
        <a:lstStyle/>
        <a:p>
          <a:r>
            <a:rPr lang="en-US" dirty="0" smtClean="0"/>
            <a:t>Die </a:t>
          </a:r>
          <a:r>
            <a:rPr lang="en-US" dirty="0" err="1" smtClean="0"/>
            <a:t>Schweine</a:t>
          </a:r>
          <a:r>
            <a:rPr lang="en-US" dirty="0" smtClean="0"/>
            <a:t> </a:t>
          </a:r>
          <a:r>
            <a:rPr lang="en-US" dirty="0" err="1" smtClean="0"/>
            <a:t>züchten</a:t>
          </a:r>
          <a:endParaRPr lang="ru-RU" dirty="0"/>
        </a:p>
      </dgm:t>
    </dgm:pt>
    <dgm:pt modelId="{EADA3398-4A81-44A4-9E47-5A640AFFF53D}" type="parTrans" cxnId="{9603176B-B247-48E2-8077-7590F4C9B0AF}">
      <dgm:prSet/>
      <dgm:spPr/>
      <dgm:t>
        <a:bodyPr/>
        <a:lstStyle/>
        <a:p>
          <a:endParaRPr lang="ru-RU"/>
        </a:p>
      </dgm:t>
    </dgm:pt>
    <dgm:pt modelId="{A9F57B8F-05C5-4BD7-9FFD-844069037FEA}" type="sibTrans" cxnId="{9603176B-B247-48E2-8077-7590F4C9B0AF}">
      <dgm:prSet/>
      <dgm:spPr/>
      <dgm:t>
        <a:bodyPr/>
        <a:lstStyle/>
        <a:p>
          <a:endParaRPr lang="ru-RU"/>
        </a:p>
      </dgm:t>
    </dgm:pt>
    <dgm:pt modelId="{6B838D24-0E42-4EAE-8508-CD9D8844FC55}" type="pres">
      <dgm:prSet presAssocID="{67007AF9-00AA-442F-885B-FDC982EEE6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CDD81E-2738-4966-8CB1-A1DC4EBCE889}" type="pres">
      <dgm:prSet presAssocID="{8C27A4BA-9547-4D2E-B340-D500DDB25CEF}" presName="node" presStyleLbl="node1" presStyleIdx="0" presStyleCnt="9" custScaleX="90963" custScaleY="84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F69D6-1715-44BD-A6E6-38DA0D52E74F}" type="pres">
      <dgm:prSet presAssocID="{3C2AA654-6788-4E4E-B4E4-AC43AA1FF7B0}" presName="sibTrans" presStyleCnt="0"/>
      <dgm:spPr/>
    </dgm:pt>
    <dgm:pt modelId="{C0AC0350-D145-4105-B7BD-B44FD199DEEA}" type="pres">
      <dgm:prSet presAssocID="{F4E93EF5-6D08-4345-A782-B121087FA5B3}" presName="node" presStyleLbl="node1" presStyleIdx="1" presStyleCnt="9" custScaleX="86459" custScaleY="84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55B133-8641-433C-A0DE-32C9A5012D0B}" type="pres">
      <dgm:prSet presAssocID="{DF778434-373F-49C3-9E3D-DD8A062DCFB5}" presName="sibTrans" presStyleCnt="0"/>
      <dgm:spPr/>
    </dgm:pt>
    <dgm:pt modelId="{955CE070-EF84-4348-8444-40D7AB3B7DE1}" type="pres">
      <dgm:prSet presAssocID="{B892B255-BD5A-461F-A2F3-8D2437FD6452}" presName="node" presStyleLbl="node1" presStyleIdx="2" presStyleCnt="9" custScaleX="90224" custScaleY="80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DFA31-33BA-4116-9539-60F730208F37}" type="pres">
      <dgm:prSet presAssocID="{E75EC438-E0E8-4912-8566-3208F34BB832}" presName="sibTrans" presStyleCnt="0"/>
      <dgm:spPr/>
    </dgm:pt>
    <dgm:pt modelId="{9AA330A3-E8C3-4277-8926-0F6ACFD3441C}" type="pres">
      <dgm:prSet presAssocID="{F4520AFE-F2A1-47CA-B123-BDC82AE6F124}" presName="node" presStyleLbl="node1" presStyleIdx="3" presStyleCnt="9" custScaleX="90639" custScaleY="100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9F744-143E-4A24-826B-4D57546793B4}" type="pres">
      <dgm:prSet presAssocID="{675AFC3F-6D5D-4DDA-8C6E-0F297D8ECADE}" presName="sibTrans" presStyleCnt="0"/>
      <dgm:spPr/>
    </dgm:pt>
    <dgm:pt modelId="{623817C7-526B-4B60-A37B-C4FE4C7B0782}" type="pres">
      <dgm:prSet presAssocID="{69EE0511-E23B-4DBB-97AD-FE9BF09B8D61}" presName="node" presStyleLbl="node1" presStyleIdx="4" presStyleCnt="9" custScaleX="134469" custScaleY="1282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1A941-D936-4780-AB7C-31E6E2C5BD5F}" type="pres">
      <dgm:prSet presAssocID="{FB26B6A6-5F87-4189-8A4E-C1B1108EB8B3}" presName="sibTrans" presStyleCnt="0"/>
      <dgm:spPr/>
    </dgm:pt>
    <dgm:pt modelId="{0AB748C0-0837-451E-B65D-55C5A405812C}" type="pres">
      <dgm:prSet presAssocID="{F142F290-9CE7-418C-8ECD-84086FBDBC08}" presName="node" presStyleLbl="node1" presStyleIdx="5" presStyleCnt="9" custScaleX="80976" custScaleY="100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B5C9E-5162-48D1-9735-C988CF5AD6BE}" type="pres">
      <dgm:prSet presAssocID="{944ED38A-DAA5-4C36-ADA5-2F5AF463AC37}" presName="sibTrans" presStyleCnt="0"/>
      <dgm:spPr/>
    </dgm:pt>
    <dgm:pt modelId="{04544A30-3C7D-497A-B13D-5DF3172190A9}" type="pres">
      <dgm:prSet presAssocID="{0F95CE32-1788-4F76-A398-38A526C609F7}" presName="node" presStyleLbl="node1" presStyleIdx="6" presStyleCnt="9" custScaleX="91429" custScaleY="85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F1271-4A98-4638-9BA4-2E283CF6B282}" type="pres">
      <dgm:prSet presAssocID="{95A8CC90-3D55-4F1A-A4E5-CD32CC786259}" presName="sibTrans" presStyleCnt="0"/>
      <dgm:spPr/>
    </dgm:pt>
    <dgm:pt modelId="{7F830857-AA7A-4EB4-88D3-7A58281F70AC}" type="pres">
      <dgm:prSet presAssocID="{D221FDB7-EE91-49B9-B105-459F05665812}" presName="node" presStyleLbl="node1" presStyleIdx="7" presStyleCnt="9" custScaleX="88624" custScaleY="85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5D876B-BEE4-4B0E-AA21-E11C2D317B0C}" type="pres">
      <dgm:prSet presAssocID="{F71A16FC-7A0A-41E3-A016-2F5B23A0963A}" presName="sibTrans" presStyleCnt="0"/>
      <dgm:spPr/>
    </dgm:pt>
    <dgm:pt modelId="{4CDEC959-C912-48A1-89E3-B8AC31843B4C}" type="pres">
      <dgm:prSet presAssocID="{02BF4CEC-01D9-4C29-8890-2574358D2444}" presName="node" presStyleLbl="node1" presStyleIdx="8" presStyleCnt="9" custScaleX="92699" custScaleY="85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03176B-B247-48E2-8077-7590F4C9B0AF}" srcId="{67007AF9-00AA-442F-885B-FDC982EEE622}" destId="{02BF4CEC-01D9-4C29-8890-2574358D2444}" srcOrd="8" destOrd="0" parTransId="{EADA3398-4A81-44A4-9E47-5A640AFFF53D}" sibTransId="{A9F57B8F-05C5-4BD7-9FFD-844069037FEA}"/>
    <dgm:cxn modelId="{5951D643-C00E-486F-9D7E-651FEE11CB10}" srcId="{67007AF9-00AA-442F-885B-FDC982EEE622}" destId="{F142F290-9CE7-418C-8ECD-84086FBDBC08}" srcOrd="5" destOrd="0" parTransId="{BC58DDDE-0818-4C16-9513-4CDB3191AB3D}" sibTransId="{944ED38A-DAA5-4C36-ADA5-2F5AF463AC37}"/>
    <dgm:cxn modelId="{E048C860-6692-4EBF-B5A1-F7B95AC79F8A}" type="presOf" srcId="{0F95CE32-1788-4F76-A398-38A526C609F7}" destId="{04544A30-3C7D-497A-B13D-5DF3172190A9}" srcOrd="0" destOrd="0" presId="urn:microsoft.com/office/officeart/2005/8/layout/default"/>
    <dgm:cxn modelId="{AC490A16-187E-407B-B908-CA159DB70042}" type="presOf" srcId="{F4E93EF5-6D08-4345-A782-B121087FA5B3}" destId="{C0AC0350-D145-4105-B7BD-B44FD199DEEA}" srcOrd="0" destOrd="0" presId="urn:microsoft.com/office/officeart/2005/8/layout/default"/>
    <dgm:cxn modelId="{E67594CD-E570-4E87-9F19-C341662B68DD}" type="presOf" srcId="{02BF4CEC-01D9-4C29-8890-2574358D2444}" destId="{4CDEC959-C912-48A1-89E3-B8AC31843B4C}" srcOrd="0" destOrd="0" presId="urn:microsoft.com/office/officeart/2005/8/layout/default"/>
    <dgm:cxn modelId="{3C2A0132-86FE-46D0-8164-26B99F02AC2E}" type="presOf" srcId="{67007AF9-00AA-442F-885B-FDC982EEE622}" destId="{6B838D24-0E42-4EAE-8508-CD9D8844FC55}" srcOrd="0" destOrd="0" presId="urn:microsoft.com/office/officeart/2005/8/layout/default"/>
    <dgm:cxn modelId="{99A053A9-ECF8-42DB-BE31-D01DC9C420E5}" type="presOf" srcId="{B892B255-BD5A-461F-A2F3-8D2437FD6452}" destId="{955CE070-EF84-4348-8444-40D7AB3B7DE1}" srcOrd="0" destOrd="0" presId="urn:microsoft.com/office/officeart/2005/8/layout/default"/>
    <dgm:cxn modelId="{0E019DFC-3140-4D6A-8D95-4DA4AA5B4343}" srcId="{67007AF9-00AA-442F-885B-FDC982EEE622}" destId="{B892B255-BD5A-461F-A2F3-8D2437FD6452}" srcOrd="2" destOrd="0" parTransId="{11093620-6E2B-4027-8D54-8C0C5C736A64}" sibTransId="{E75EC438-E0E8-4912-8566-3208F34BB832}"/>
    <dgm:cxn modelId="{53FBE7B5-66DB-4BC8-853E-FB166A377C3A}" type="presOf" srcId="{D221FDB7-EE91-49B9-B105-459F05665812}" destId="{7F830857-AA7A-4EB4-88D3-7A58281F70AC}" srcOrd="0" destOrd="0" presId="urn:microsoft.com/office/officeart/2005/8/layout/default"/>
    <dgm:cxn modelId="{21E537E6-406D-42CD-9EFA-808E1921FFB4}" type="presOf" srcId="{8C27A4BA-9547-4D2E-B340-D500DDB25CEF}" destId="{C0CDD81E-2738-4966-8CB1-A1DC4EBCE889}" srcOrd="0" destOrd="0" presId="urn:microsoft.com/office/officeart/2005/8/layout/default"/>
    <dgm:cxn modelId="{C4AC8E76-3498-4CDC-8D9B-5C51551456FD}" srcId="{67007AF9-00AA-442F-885B-FDC982EEE622}" destId="{69EE0511-E23B-4DBB-97AD-FE9BF09B8D61}" srcOrd="4" destOrd="0" parTransId="{901E2240-BF5C-4633-9EEE-D24495FE3568}" sibTransId="{FB26B6A6-5F87-4189-8A4E-C1B1108EB8B3}"/>
    <dgm:cxn modelId="{02E954CB-F7B9-4C58-81E7-512E4A074AE5}" srcId="{67007AF9-00AA-442F-885B-FDC982EEE622}" destId="{F4E93EF5-6D08-4345-A782-B121087FA5B3}" srcOrd="1" destOrd="0" parTransId="{DAA690A1-2133-4608-ACA8-539D9E3685C6}" sibTransId="{DF778434-373F-49C3-9E3D-DD8A062DCFB5}"/>
    <dgm:cxn modelId="{A9A3B247-58C3-48CC-B902-2E5EEF109298}" type="presOf" srcId="{F142F290-9CE7-418C-8ECD-84086FBDBC08}" destId="{0AB748C0-0837-451E-B65D-55C5A405812C}" srcOrd="0" destOrd="0" presId="urn:microsoft.com/office/officeart/2005/8/layout/default"/>
    <dgm:cxn modelId="{331E697C-45EA-4E6F-8C3C-0197CA660D27}" srcId="{67007AF9-00AA-442F-885B-FDC982EEE622}" destId="{F4520AFE-F2A1-47CA-B123-BDC82AE6F124}" srcOrd="3" destOrd="0" parTransId="{E6619201-0F10-40E3-A5BC-AEFA6863B7F6}" sibTransId="{675AFC3F-6D5D-4DDA-8C6E-0F297D8ECADE}"/>
    <dgm:cxn modelId="{599871C1-A981-41C8-A953-BD8C41D78CC3}" srcId="{67007AF9-00AA-442F-885B-FDC982EEE622}" destId="{8C27A4BA-9547-4D2E-B340-D500DDB25CEF}" srcOrd="0" destOrd="0" parTransId="{FCD1BBF3-FE67-4478-AE2F-991DDBF17B9A}" sibTransId="{3C2AA654-6788-4E4E-B4E4-AC43AA1FF7B0}"/>
    <dgm:cxn modelId="{6CE33E4B-CE4A-4079-804D-3F912AAE11DB}" srcId="{67007AF9-00AA-442F-885B-FDC982EEE622}" destId="{0F95CE32-1788-4F76-A398-38A526C609F7}" srcOrd="6" destOrd="0" parTransId="{061156BA-06A4-447A-BDFE-C6854A7232C1}" sibTransId="{95A8CC90-3D55-4F1A-A4E5-CD32CC786259}"/>
    <dgm:cxn modelId="{2B8462AA-BD89-4CF0-A902-E73D18589B3E}" type="presOf" srcId="{F4520AFE-F2A1-47CA-B123-BDC82AE6F124}" destId="{9AA330A3-E8C3-4277-8926-0F6ACFD3441C}" srcOrd="0" destOrd="0" presId="urn:microsoft.com/office/officeart/2005/8/layout/default"/>
    <dgm:cxn modelId="{61507962-CDFF-4F04-9675-8F104503452E}" srcId="{67007AF9-00AA-442F-885B-FDC982EEE622}" destId="{D221FDB7-EE91-49B9-B105-459F05665812}" srcOrd="7" destOrd="0" parTransId="{48CFAD39-D0E9-4479-A2F1-7D7E5B210590}" sibTransId="{F71A16FC-7A0A-41E3-A016-2F5B23A0963A}"/>
    <dgm:cxn modelId="{20D9A4FD-40D4-4BD9-B7BB-97A6AF5AC7D9}" type="presOf" srcId="{69EE0511-E23B-4DBB-97AD-FE9BF09B8D61}" destId="{623817C7-526B-4B60-A37B-C4FE4C7B0782}" srcOrd="0" destOrd="0" presId="urn:microsoft.com/office/officeart/2005/8/layout/default"/>
    <dgm:cxn modelId="{49F2A22B-95F1-4FAF-AAFE-C98BD9260992}" type="presParOf" srcId="{6B838D24-0E42-4EAE-8508-CD9D8844FC55}" destId="{C0CDD81E-2738-4966-8CB1-A1DC4EBCE889}" srcOrd="0" destOrd="0" presId="urn:microsoft.com/office/officeart/2005/8/layout/default"/>
    <dgm:cxn modelId="{E264C78F-7BDC-49EB-BC4C-A2DA8F8B430F}" type="presParOf" srcId="{6B838D24-0E42-4EAE-8508-CD9D8844FC55}" destId="{060F69D6-1715-44BD-A6E6-38DA0D52E74F}" srcOrd="1" destOrd="0" presId="urn:microsoft.com/office/officeart/2005/8/layout/default"/>
    <dgm:cxn modelId="{EBC77537-7DEC-4FB1-B4FB-42A7C7903633}" type="presParOf" srcId="{6B838D24-0E42-4EAE-8508-CD9D8844FC55}" destId="{C0AC0350-D145-4105-B7BD-B44FD199DEEA}" srcOrd="2" destOrd="0" presId="urn:microsoft.com/office/officeart/2005/8/layout/default"/>
    <dgm:cxn modelId="{B1214189-FFB6-49E1-972F-6D4108D9FA44}" type="presParOf" srcId="{6B838D24-0E42-4EAE-8508-CD9D8844FC55}" destId="{8955B133-8641-433C-A0DE-32C9A5012D0B}" srcOrd="3" destOrd="0" presId="urn:microsoft.com/office/officeart/2005/8/layout/default"/>
    <dgm:cxn modelId="{A589AC3E-CF6E-4854-908B-1014E1A4422C}" type="presParOf" srcId="{6B838D24-0E42-4EAE-8508-CD9D8844FC55}" destId="{955CE070-EF84-4348-8444-40D7AB3B7DE1}" srcOrd="4" destOrd="0" presId="urn:microsoft.com/office/officeart/2005/8/layout/default"/>
    <dgm:cxn modelId="{69BB40C1-CB2B-488E-AA50-504FE1734ED4}" type="presParOf" srcId="{6B838D24-0E42-4EAE-8508-CD9D8844FC55}" destId="{253DFA31-33BA-4116-9539-60F730208F37}" srcOrd="5" destOrd="0" presId="urn:microsoft.com/office/officeart/2005/8/layout/default"/>
    <dgm:cxn modelId="{A3206D12-DB50-42FC-92F0-514D7CA7334A}" type="presParOf" srcId="{6B838D24-0E42-4EAE-8508-CD9D8844FC55}" destId="{9AA330A3-E8C3-4277-8926-0F6ACFD3441C}" srcOrd="6" destOrd="0" presId="urn:microsoft.com/office/officeart/2005/8/layout/default"/>
    <dgm:cxn modelId="{7D71460F-F5A5-4946-9EB4-0B7C977BC8AC}" type="presParOf" srcId="{6B838D24-0E42-4EAE-8508-CD9D8844FC55}" destId="{0939F744-143E-4A24-826B-4D57546793B4}" srcOrd="7" destOrd="0" presId="urn:microsoft.com/office/officeart/2005/8/layout/default"/>
    <dgm:cxn modelId="{26201E4A-23E7-425F-8E09-B212381C2AEA}" type="presParOf" srcId="{6B838D24-0E42-4EAE-8508-CD9D8844FC55}" destId="{623817C7-526B-4B60-A37B-C4FE4C7B0782}" srcOrd="8" destOrd="0" presId="urn:microsoft.com/office/officeart/2005/8/layout/default"/>
    <dgm:cxn modelId="{F31178DC-5C5D-40B7-8FC9-2A2DE15B7C03}" type="presParOf" srcId="{6B838D24-0E42-4EAE-8508-CD9D8844FC55}" destId="{71B1A941-D936-4780-AB7C-31E6E2C5BD5F}" srcOrd="9" destOrd="0" presId="urn:microsoft.com/office/officeart/2005/8/layout/default"/>
    <dgm:cxn modelId="{02A0D561-D4FF-4E80-B588-700736C3790B}" type="presParOf" srcId="{6B838D24-0E42-4EAE-8508-CD9D8844FC55}" destId="{0AB748C0-0837-451E-B65D-55C5A405812C}" srcOrd="10" destOrd="0" presId="urn:microsoft.com/office/officeart/2005/8/layout/default"/>
    <dgm:cxn modelId="{B1FA2C8D-F1CA-411F-8619-75D62FD174BF}" type="presParOf" srcId="{6B838D24-0E42-4EAE-8508-CD9D8844FC55}" destId="{8CCB5C9E-5162-48D1-9735-C988CF5AD6BE}" srcOrd="11" destOrd="0" presId="urn:microsoft.com/office/officeart/2005/8/layout/default"/>
    <dgm:cxn modelId="{00091994-D807-4627-B7CC-4AEE60714085}" type="presParOf" srcId="{6B838D24-0E42-4EAE-8508-CD9D8844FC55}" destId="{04544A30-3C7D-497A-B13D-5DF3172190A9}" srcOrd="12" destOrd="0" presId="urn:microsoft.com/office/officeart/2005/8/layout/default"/>
    <dgm:cxn modelId="{43FC94CA-9169-44CB-BF54-14851BD1A72F}" type="presParOf" srcId="{6B838D24-0E42-4EAE-8508-CD9D8844FC55}" destId="{3C5F1271-4A98-4638-9BA4-2E283CF6B282}" srcOrd="13" destOrd="0" presId="urn:microsoft.com/office/officeart/2005/8/layout/default"/>
    <dgm:cxn modelId="{AAAE7190-201D-4C12-A0D1-11F3FC30449C}" type="presParOf" srcId="{6B838D24-0E42-4EAE-8508-CD9D8844FC55}" destId="{7F830857-AA7A-4EB4-88D3-7A58281F70AC}" srcOrd="14" destOrd="0" presId="urn:microsoft.com/office/officeart/2005/8/layout/default"/>
    <dgm:cxn modelId="{4D51D55D-FB00-4BCA-8C63-D4ED45B239C2}" type="presParOf" srcId="{6B838D24-0E42-4EAE-8508-CD9D8844FC55}" destId="{225D876B-BEE4-4B0E-AA21-E11C2D317B0C}" srcOrd="15" destOrd="0" presId="urn:microsoft.com/office/officeart/2005/8/layout/default"/>
    <dgm:cxn modelId="{EC58972C-4B26-4DD0-9623-6648424DF5D5}" type="presParOf" srcId="{6B838D24-0E42-4EAE-8508-CD9D8844FC55}" destId="{4CDEC959-C912-48A1-89E3-B8AC31843B4C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F0BE8C-18D8-41EC-917B-B529F6C31304}">
      <dsp:nvSpPr>
        <dsp:cNvPr id="0" name=""/>
        <dsp:cNvSpPr/>
      </dsp:nvSpPr>
      <dsp:spPr>
        <a:xfrm>
          <a:off x="3448252" y="2335056"/>
          <a:ext cx="1666591" cy="16665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Auf </a:t>
          </a:r>
          <a:r>
            <a:rPr lang="en-US" sz="2800" kern="1200" dirty="0" err="1" smtClean="0"/>
            <a:t>dem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Lande</a:t>
          </a:r>
          <a:endParaRPr lang="ru-RU" sz="2800" kern="1200" dirty="0"/>
        </a:p>
      </dsp:txBody>
      <dsp:txXfrm>
        <a:off x="3448252" y="2335056"/>
        <a:ext cx="1666591" cy="1666591"/>
      </dsp:txXfrm>
    </dsp:sp>
    <dsp:sp modelId="{33F00255-7F86-45F9-8F6B-43B8C59A0954}">
      <dsp:nvSpPr>
        <dsp:cNvPr id="0" name=""/>
        <dsp:cNvSpPr/>
      </dsp:nvSpPr>
      <dsp:spPr>
        <a:xfrm rot="16200000">
          <a:off x="4105145" y="1728885"/>
          <a:ext cx="352805" cy="5666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00000">
        <a:off x="4105145" y="1728885"/>
        <a:ext cx="352805" cy="566641"/>
      </dsp:txXfrm>
    </dsp:sp>
    <dsp:sp modelId="{6D269C4F-07D5-45FA-9882-FC06D0CEFED4}">
      <dsp:nvSpPr>
        <dsp:cNvPr id="0" name=""/>
        <dsp:cNvSpPr/>
      </dsp:nvSpPr>
      <dsp:spPr>
        <a:xfrm>
          <a:off x="3448252" y="2793"/>
          <a:ext cx="1666591" cy="16665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Das </a:t>
          </a:r>
          <a:r>
            <a:rPr lang="en-US" sz="2800" kern="1200" dirty="0" err="1" smtClean="0"/>
            <a:t>Vieh</a:t>
          </a:r>
          <a:endParaRPr lang="ru-RU" sz="2800" kern="1200" dirty="0"/>
        </a:p>
      </dsp:txBody>
      <dsp:txXfrm>
        <a:off x="3448252" y="2793"/>
        <a:ext cx="1666591" cy="1666591"/>
      </dsp:txXfrm>
    </dsp:sp>
    <dsp:sp modelId="{AC7C7B35-3D6F-47CB-8F08-B6790ECC241E}">
      <dsp:nvSpPr>
        <dsp:cNvPr id="0" name=""/>
        <dsp:cNvSpPr/>
      </dsp:nvSpPr>
      <dsp:spPr>
        <a:xfrm>
          <a:off x="5193553" y="2885031"/>
          <a:ext cx="189617" cy="5666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193553" y="2885031"/>
        <a:ext cx="189617" cy="566641"/>
      </dsp:txXfrm>
    </dsp:sp>
    <dsp:sp modelId="{5CBA387B-B6A3-4B5A-B1E8-564DCC3A12C7}">
      <dsp:nvSpPr>
        <dsp:cNvPr id="0" name=""/>
        <dsp:cNvSpPr/>
      </dsp:nvSpPr>
      <dsp:spPr>
        <a:xfrm>
          <a:off x="5472612" y="1800197"/>
          <a:ext cx="2766808" cy="27363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Die </a:t>
          </a:r>
          <a:r>
            <a:rPr lang="en-US" sz="2000" kern="1200" dirty="0" err="1" smtClean="0"/>
            <a:t>landwirtschaftliche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Maschinen</a:t>
          </a:r>
          <a:r>
            <a:rPr lang="en-US" sz="2000" kern="1200" dirty="0" smtClean="0"/>
            <a:t> </a:t>
          </a:r>
          <a:endParaRPr lang="ru-RU" sz="2000" kern="1200" dirty="0"/>
        </a:p>
      </dsp:txBody>
      <dsp:txXfrm>
        <a:off x="5472612" y="1800197"/>
        <a:ext cx="2766808" cy="2736309"/>
      </dsp:txXfrm>
    </dsp:sp>
    <dsp:sp modelId="{8459627B-4222-4D48-B1E6-2B0342DE1AFC}">
      <dsp:nvSpPr>
        <dsp:cNvPr id="0" name=""/>
        <dsp:cNvSpPr/>
      </dsp:nvSpPr>
      <dsp:spPr>
        <a:xfrm rot="5400000">
          <a:off x="4105145" y="4041177"/>
          <a:ext cx="352805" cy="5666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5400000">
        <a:off x="4105145" y="4041177"/>
        <a:ext cx="352805" cy="566641"/>
      </dsp:txXfrm>
    </dsp:sp>
    <dsp:sp modelId="{A7F56F65-1106-464C-B1AB-17B96A81F29C}">
      <dsp:nvSpPr>
        <dsp:cNvPr id="0" name=""/>
        <dsp:cNvSpPr/>
      </dsp:nvSpPr>
      <dsp:spPr>
        <a:xfrm>
          <a:off x="3448252" y="4667319"/>
          <a:ext cx="1666591" cy="16665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Das </a:t>
          </a:r>
          <a:r>
            <a:rPr lang="en-US" sz="2800" kern="1200" dirty="0" err="1" smtClean="0"/>
            <a:t>Geflügel</a:t>
          </a:r>
          <a:endParaRPr lang="ru-RU" sz="2800" kern="1200" dirty="0"/>
        </a:p>
      </dsp:txBody>
      <dsp:txXfrm>
        <a:off x="3448252" y="4667319"/>
        <a:ext cx="1666591" cy="1666591"/>
      </dsp:txXfrm>
    </dsp:sp>
    <dsp:sp modelId="{A373106C-3F25-4870-B3E6-0B2A0852E947}">
      <dsp:nvSpPr>
        <dsp:cNvPr id="0" name=""/>
        <dsp:cNvSpPr/>
      </dsp:nvSpPr>
      <dsp:spPr>
        <a:xfrm rot="10800000">
          <a:off x="2982397" y="2885031"/>
          <a:ext cx="329204" cy="5666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2982397" y="2885031"/>
        <a:ext cx="329204" cy="566641"/>
      </dsp:txXfrm>
    </dsp:sp>
    <dsp:sp modelId="{A1BF7B7D-7AC2-4BFB-A51D-12E2A33DB284}">
      <dsp:nvSpPr>
        <dsp:cNvPr id="0" name=""/>
        <dsp:cNvSpPr/>
      </dsp:nvSpPr>
      <dsp:spPr>
        <a:xfrm>
          <a:off x="216030" y="1872210"/>
          <a:ext cx="2611082" cy="25922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Die </a:t>
          </a:r>
          <a:r>
            <a:rPr lang="en-US" sz="2000" kern="1200" dirty="0" err="1" smtClean="0"/>
            <a:t>landwirtschaftliche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Arbeiten</a:t>
          </a:r>
          <a:endParaRPr lang="ru-RU" sz="2000" kern="1200" dirty="0"/>
        </a:p>
      </dsp:txBody>
      <dsp:txXfrm>
        <a:off x="216030" y="1872210"/>
        <a:ext cx="2611082" cy="259228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CDD81E-2738-4966-8CB1-A1DC4EBCE889}">
      <dsp:nvSpPr>
        <dsp:cNvPr id="0" name=""/>
        <dsp:cNvSpPr/>
      </dsp:nvSpPr>
      <dsp:spPr>
        <a:xfrm>
          <a:off x="386367" y="727"/>
          <a:ext cx="2031272" cy="12187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Das </a:t>
          </a:r>
          <a:r>
            <a:rPr lang="en-US" sz="3400" kern="1200" dirty="0" err="1" smtClean="0"/>
            <a:t>Pferd</a:t>
          </a:r>
          <a:endParaRPr lang="ru-RU" sz="3400" kern="1200" dirty="0"/>
        </a:p>
      </dsp:txBody>
      <dsp:txXfrm>
        <a:off x="386367" y="727"/>
        <a:ext cx="2031272" cy="1218763"/>
      </dsp:txXfrm>
    </dsp:sp>
    <dsp:sp modelId="{C0AC0350-D145-4105-B7BD-B44FD199DEEA}">
      <dsp:nvSpPr>
        <dsp:cNvPr id="0" name=""/>
        <dsp:cNvSpPr/>
      </dsp:nvSpPr>
      <dsp:spPr>
        <a:xfrm>
          <a:off x="2620767" y="727"/>
          <a:ext cx="2031272" cy="12187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Die </a:t>
          </a:r>
          <a:r>
            <a:rPr lang="en-US" sz="3400" kern="1200" dirty="0" err="1" smtClean="0"/>
            <a:t>Ziege</a:t>
          </a:r>
          <a:endParaRPr lang="ru-RU" sz="3400" kern="1200" dirty="0"/>
        </a:p>
      </dsp:txBody>
      <dsp:txXfrm>
        <a:off x="2620767" y="727"/>
        <a:ext cx="2031272" cy="1218763"/>
      </dsp:txXfrm>
    </dsp:sp>
    <dsp:sp modelId="{955CE070-EF84-4348-8444-40D7AB3B7DE1}">
      <dsp:nvSpPr>
        <dsp:cNvPr id="0" name=""/>
        <dsp:cNvSpPr/>
      </dsp:nvSpPr>
      <dsp:spPr>
        <a:xfrm>
          <a:off x="4855167" y="727"/>
          <a:ext cx="2031272" cy="12187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Die </a:t>
          </a:r>
          <a:r>
            <a:rPr lang="en-US" sz="3400" kern="1200" dirty="0" err="1" smtClean="0"/>
            <a:t>Kühe</a:t>
          </a:r>
          <a:endParaRPr lang="ru-RU" sz="3400" kern="1200" dirty="0"/>
        </a:p>
      </dsp:txBody>
      <dsp:txXfrm>
        <a:off x="4855167" y="727"/>
        <a:ext cx="2031272" cy="1218763"/>
      </dsp:txXfrm>
    </dsp:sp>
    <dsp:sp modelId="{9AA330A3-E8C3-4277-8926-0F6ACFD3441C}">
      <dsp:nvSpPr>
        <dsp:cNvPr id="0" name=""/>
        <dsp:cNvSpPr/>
      </dsp:nvSpPr>
      <dsp:spPr>
        <a:xfrm>
          <a:off x="386367" y="1422618"/>
          <a:ext cx="2031272" cy="12187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Das </a:t>
          </a:r>
          <a:r>
            <a:rPr lang="en-US" sz="3400" kern="1200" dirty="0" err="1" smtClean="0"/>
            <a:t>Schaf</a:t>
          </a:r>
          <a:endParaRPr lang="ru-RU" sz="3400" kern="1200" dirty="0"/>
        </a:p>
      </dsp:txBody>
      <dsp:txXfrm>
        <a:off x="386367" y="1422618"/>
        <a:ext cx="2031272" cy="1218763"/>
      </dsp:txXfrm>
    </dsp:sp>
    <dsp:sp modelId="{623817C7-526B-4B60-A37B-C4FE4C7B0782}">
      <dsp:nvSpPr>
        <dsp:cNvPr id="0" name=""/>
        <dsp:cNvSpPr/>
      </dsp:nvSpPr>
      <dsp:spPr>
        <a:xfrm>
          <a:off x="2620767" y="1422618"/>
          <a:ext cx="2031272" cy="12187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Das </a:t>
          </a:r>
          <a:r>
            <a:rPr lang="en-US" sz="3400" kern="1200" dirty="0" err="1" smtClean="0"/>
            <a:t>Schwein</a:t>
          </a:r>
          <a:endParaRPr lang="ru-RU" sz="3400" kern="1200" dirty="0"/>
        </a:p>
      </dsp:txBody>
      <dsp:txXfrm>
        <a:off x="2620767" y="1422618"/>
        <a:ext cx="2031272" cy="1218763"/>
      </dsp:txXfrm>
    </dsp:sp>
    <dsp:sp modelId="{0AB748C0-0837-451E-B65D-55C5A405812C}">
      <dsp:nvSpPr>
        <dsp:cNvPr id="0" name=""/>
        <dsp:cNvSpPr/>
      </dsp:nvSpPr>
      <dsp:spPr>
        <a:xfrm>
          <a:off x="4855167" y="1422618"/>
          <a:ext cx="2031272" cy="12187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Der</a:t>
          </a:r>
          <a:r>
            <a:rPr lang="en-US" sz="3400" kern="1200" dirty="0" smtClean="0"/>
            <a:t> </a:t>
          </a:r>
          <a:r>
            <a:rPr lang="en-US" sz="3400" kern="1200" dirty="0" err="1" smtClean="0"/>
            <a:t>Stier</a:t>
          </a:r>
          <a:endParaRPr lang="ru-RU" sz="3400" kern="1200" dirty="0"/>
        </a:p>
      </dsp:txBody>
      <dsp:txXfrm>
        <a:off x="4855167" y="1422618"/>
        <a:ext cx="2031272" cy="1218763"/>
      </dsp:txXfrm>
    </dsp:sp>
    <dsp:sp modelId="{DE45CA1C-7CD9-4499-B469-88B25C35BC8F}">
      <dsp:nvSpPr>
        <dsp:cNvPr id="0" name=""/>
        <dsp:cNvSpPr/>
      </dsp:nvSpPr>
      <dsp:spPr>
        <a:xfrm>
          <a:off x="2620767" y="2844509"/>
          <a:ext cx="2031272" cy="12187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Das </a:t>
          </a:r>
          <a:r>
            <a:rPr lang="en-US" sz="3400" kern="1200" dirty="0" err="1" smtClean="0"/>
            <a:t>Vieh</a:t>
          </a:r>
          <a:endParaRPr lang="ru-RU" sz="3400" kern="1200" dirty="0"/>
        </a:p>
      </dsp:txBody>
      <dsp:txXfrm>
        <a:off x="2620767" y="2844509"/>
        <a:ext cx="2031272" cy="121876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AC0350-D145-4105-B7BD-B44FD199DEEA}">
      <dsp:nvSpPr>
        <dsp:cNvPr id="0" name=""/>
        <dsp:cNvSpPr/>
      </dsp:nvSpPr>
      <dsp:spPr>
        <a:xfrm>
          <a:off x="500538" y="1025"/>
          <a:ext cx="2986538" cy="17919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Die </a:t>
          </a:r>
          <a:r>
            <a:rPr lang="en-US" sz="3400" kern="1200" dirty="0" err="1" smtClean="0"/>
            <a:t>Ente</a:t>
          </a:r>
          <a:endParaRPr lang="ru-RU" sz="3400" kern="1200" dirty="0"/>
        </a:p>
      </dsp:txBody>
      <dsp:txXfrm>
        <a:off x="500538" y="1025"/>
        <a:ext cx="2986538" cy="1791923"/>
      </dsp:txXfrm>
    </dsp:sp>
    <dsp:sp modelId="{955CE070-EF84-4348-8444-40D7AB3B7DE1}">
      <dsp:nvSpPr>
        <dsp:cNvPr id="0" name=""/>
        <dsp:cNvSpPr/>
      </dsp:nvSpPr>
      <dsp:spPr>
        <a:xfrm>
          <a:off x="3785730" y="1025"/>
          <a:ext cx="2986538" cy="17919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Der</a:t>
          </a:r>
          <a:r>
            <a:rPr lang="en-US" sz="3400" kern="1200" dirty="0" smtClean="0"/>
            <a:t>  Hahn</a:t>
          </a:r>
          <a:endParaRPr lang="ru-RU" sz="3400" kern="1200" dirty="0"/>
        </a:p>
      </dsp:txBody>
      <dsp:txXfrm>
        <a:off x="3785730" y="1025"/>
        <a:ext cx="2986538" cy="1791923"/>
      </dsp:txXfrm>
    </dsp:sp>
    <dsp:sp modelId="{623817C7-526B-4B60-A37B-C4FE4C7B0782}">
      <dsp:nvSpPr>
        <dsp:cNvPr id="0" name=""/>
        <dsp:cNvSpPr/>
      </dsp:nvSpPr>
      <dsp:spPr>
        <a:xfrm>
          <a:off x="500538" y="2091602"/>
          <a:ext cx="2986538" cy="17919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Die </a:t>
          </a:r>
          <a:r>
            <a:rPr lang="en-US" sz="3400" kern="1200" dirty="0" err="1" smtClean="0"/>
            <a:t>Gans</a:t>
          </a:r>
          <a:endParaRPr lang="ru-RU" sz="3400" kern="1200" dirty="0"/>
        </a:p>
      </dsp:txBody>
      <dsp:txXfrm>
        <a:off x="500538" y="2091602"/>
        <a:ext cx="2986538" cy="1791923"/>
      </dsp:txXfrm>
    </dsp:sp>
    <dsp:sp modelId="{0AB748C0-0837-451E-B65D-55C5A405812C}">
      <dsp:nvSpPr>
        <dsp:cNvPr id="0" name=""/>
        <dsp:cNvSpPr/>
      </dsp:nvSpPr>
      <dsp:spPr>
        <a:xfrm>
          <a:off x="3785730" y="2091602"/>
          <a:ext cx="2986538" cy="17919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Der</a:t>
          </a:r>
          <a:r>
            <a:rPr lang="en-US" sz="3400" kern="1200" dirty="0" smtClean="0"/>
            <a:t> </a:t>
          </a:r>
          <a:r>
            <a:rPr lang="en-US" sz="3400" kern="1200" dirty="0" err="1" smtClean="0"/>
            <a:t>Huhn</a:t>
          </a:r>
          <a:endParaRPr lang="ru-RU" sz="3400" kern="1200" dirty="0"/>
        </a:p>
      </dsp:txBody>
      <dsp:txXfrm>
        <a:off x="3785730" y="2091602"/>
        <a:ext cx="2986538" cy="1791923"/>
      </dsp:txXfrm>
    </dsp:sp>
    <dsp:sp modelId="{DE45CA1C-7CD9-4499-B469-88B25C35BC8F}">
      <dsp:nvSpPr>
        <dsp:cNvPr id="0" name=""/>
        <dsp:cNvSpPr/>
      </dsp:nvSpPr>
      <dsp:spPr>
        <a:xfrm>
          <a:off x="1602003" y="4182180"/>
          <a:ext cx="4068800" cy="785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Das </a:t>
          </a:r>
          <a:r>
            <a:rPr lang="en-US" sz="3400" kern="1200" dirty="0" err="1" smtClean="0"/>
            <a:t>Geflügel</a:t>
          </a:r>
          <a:endParaRPr lang="ru-RU" sz="3400" kern="1200" dirty="0"/>
        </a:p>
      </dsp:txBody>
      <dsp:txXfrm>
        <a:off x="1602003" y="4182180"/>
        <a:ext cx="4068800" cy="78534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A330A3-E8C3-4277-8926-0F6ACFD3441C}">
      <dsp:nvSpPr>
        <dsp:cNvPr id="0" name=""/>
        <dsp:cNvSpPr/>
      </dsp:nvSpPr>
      <dsp:spPr>
        <a:xfrm>
          <a:off x="224785" y="581"/>
          <a:ext cx="2386950" cy="17037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Der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Mähdrecher</a:t>
          </a:r>
          <a:endParaRPr lang="ru-RU" sz="3100" kern="1200" dirty="0"/>
        </a:p>
      </dsp:txBody>
      <dsp:txXfrm>
        <a:off x="224785" y="581"/>
        <a:ext cx="2386950" cy="1703790"/>
      </dsp:txXfrm>
    </dsp:sp>
    <dsp:sp modelId="{623817C7-526B-4B60-A37B-C4FE4C7B0782}">
      <dsp:nvSpPr>
        <dsp:cNvPr id="0" name=""/>
        <dsp:cNvSpPr/>
      </dsp:nvSpPr>
      <dsp:spPr>
        <a:xfrm>
          <a:off x="2948742" y="5"/>
          <a:ext cx="1321335" cy="17049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Der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Traktor</a:t>
          </a:r>
          <a:endParaRPr lang="ru-RU" sz="3100" kern="1200" dirty="0"/>
        </a:p>
      </dsp:txBody>
      <dsp:txXfrm>
        <a:off x="2948742" y="5"/>
        <a:ext cx="1321335" cy="1704943"/>
      </dsp:txXfrm>
    </dsp:sp>
    <dsp:sp modelId="{0AB748C0-0837-451E-B65D-55C5A405812C}">
      <dsp:nvSpPr>
        <dsp:cNvPr id="0" name=""/>
        <dsp:cNvSpPr/>
      </dsp:nvSpPr>
      <dsp:spPr>
        <a:xfrm>
          <a:off x="4607084" y="48766"/>
          <a:ext cx="2440938" cy="16074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Der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Pflug</a:t>
          </a:r>
          <a:endParaRPr lang="ru-RU" sz="3100" kern="1200" dirty="0"/>
        </a:p>
      </dsp:txBody>
      <dsp:txXfrm>
        <a:off x="4607084" y="48766"/>
        <a:ext cx="2440938" cy="1607420"/>
      </dsp:txXfrm>
    </dsp:sp>
    <dsp:sp modelId="{5B1A1594-F8FA-49AC-8703-8636B182EC40}">
      <dsp:nvSpPr>
        <dsp:cNvPr id="0" name=""/>
        <dsp:cNvSpPr/>
      </dsp:nvSpPr>
      <dsp:spPr>
        <a:xfrm>
          <a:off x="1951371" y="2041955"/>
          <a:ext cx="3370065" cy="20220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Die landwirtschaftliche Maschinen </a:t>
          </a:r>
          <a:endParaRPr lang="ru-RU" sz="3100" kern="1200" dirty="0"/>
        </a:p>
      </dsp:txBody>
      <dsp:txXfrm>
        <a:off x="1951371" y="2041955"/>
        <a:ext cx="3370065" cy="202203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CDD81E-2738-4966-8CB1-A1DC4EBCE889}">
      <dsp:nvSpPr>
        <dsp:cNvPr id="0" name=""/>
        <dsp:cNvSpPr/>
      </dsp:nvSpPr>
      <dsp:spPr>
        <a:xfrm>
          <a:off x="699644" y="1676"/>
          <a:ext cx="1857397" cy="1031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Das </a:t>
          </a:r>
          <a:r>
            <a:rPr lang="en-US" sz="2100" kern="1200" dirty="0" err="1" smtClean="0"/>
            <a:t>Getreide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säen</a:t>
          </a:r>
          <a:endParaRPr lang="ru-RU" sz="2100" kern="1200" dirty="0"/>
        </a:p>
      </dsp:txBody>
      <dsp:txXfrm>
        <a:off x="699644" y="1676"/>
        <a:ext cx="1857397" cy="1031287"/>
      </dsp:txXfrm>
    </dsp:sp>
    <dsp:sp modelId="{C0AC0350-D145-4105-B7BD-B44FD199DEEA}">
      <dsp:nvSpPr>
        <dsp:cNvPr id="0" name=""/>
        <dsp:cNvSpPr/>
      </dsp:nvSpPr>
      <dsp:spPr>
        <a:xfrm>
          <a:off x="2761234" y="1676"/>
          <a:ext cx="1765428" cy="1031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Das </a:t>
          </a:r>
          <a:r>
            <a:rPr lang="en-US" sz="2100" kern="1200" dirty="0" err="1" smtClean="0"/>
            <a:t>Korn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mähen</a:t>
          </a:r>
          <a:r>
            <a:rPr lang="en-US" sz="2100" kern="1200" dirty="0" smtClean="0"/>
            <a:t> und </a:t>
          </a:r>
          <a:r>
            <a:rPr lang="en-US" sz="2100" kern="1200" dirty="0" err="1" smtClean="0"/>
            <a:t>drechen</a:t>
          </a:r>
          <a:endParaRPr lang="ru-RU" sz="2100" kern="1200" dirty="0"/>
        </a:p>
      </dsp:txBody>
      <dsp:txXfrm>
        <a:off x="2761234" y="1676"/>
        <a:ext cx="1765428" cy="1031287"/>
      </dsp:txXfrm>
    </dsp:sp>
    <dsp:sp modelId="{955CE070-EF84-4348-8444-40D7AB3B7DE1}">
      <dsp:nvSpPr>
        <dsp:cNvPr id="0" name=""/>
        <dsp:cNvSpPr/>
      </dsp:nvSpPr>
      <dsp:spPr>
        <a:xfrm>
          <a:off x="4730855" y="21511"/>
          <a:ext cx="1842307" cy="9916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Die </a:t>
          </a:r>
          <a:r>
            <a:rPr lang="en-US" sz="2100" kern="1200" dirty="0" err="1" smtClean="0"/>
            <a:t>Kühe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melken</a:t>
          </a:r>
          <a:endParaRPr lang="ru-RU" sz="2100" kern="1200" dirty="0"/>
        </a:p>
      </dsp:txBody>
      <dsp:txXfrm>
        <a:off x="4730855" y="21511"/>
        <a:ext cx="1842307" cy="991616"/>
      </dsp:txXfrm>
    </dsp:sp>
    <dsp:sp modelId="{9AA330A3-E8C3-4277-8926-0F6ACFD3441C}">
      <dsp:nvSpPr>
        <dsp:cNvPr id="0" name=""/>
        <dsp:cNvSpPr/>
      </dsp:nvSpPr>
      <dsp:spPr>
        <a:xfrm>
          <a:off x="307206" y="1409951"/>
          <a:ext cx="1850781" cy="12259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Das </a:t>
          </a:r>
          <a:r>
            <a:rPr lang="en-US" sz="2100" kern="1200" dirty="0" err="1" smtClean="0"/>
            <a:t>Gemüse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jäten</a:t>
          </a:r>
          <a:endParaRPr lang="ru-RU" sz="2100" kern="1200" dirty="0"/>
        </a:p>
      </dsp:txBody>
      <dsp:txXfrm>
        <a:off x="307206" y="1409951"/>
        <a:ext cx="1850781" cy="1225988"/>
      </dsp:txXfrm>
    </dsp:sp>
    <dsp:sp modelId="{623817C7-526B-4B60-A37B-C4FE4C7B0782}">
      <dsp:nvSpPr>
        <dsp:cNvPr id="0" name=""/>
        <dsp:cNvSpPr/>
      </dsp:nvSpPr>
      <dsp:spPr>
        <a:xfrm>
          <a:off x="2362180" y="1237155"/>
          <a:ext cx="2745757" cy="15715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Die </a:t>
          </a:r>
          <a:r>
            <a:rPr lang="en-US" sz="2100" kern="1200" dirty="0" err="1" smtClean="0"/>
            <a:t>landwirtschaftliche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Arbeiten</a:t>
          </a:r>
          <a:endParaRPr lang="ru-RU" sz="2100" kern="1200" dirty="0"/>
        </a:p>
      </dsp:txBody>
      <dsp:txXfrm>
        <a:off x="2362180" y="1237155"/>
        <a:ext cx="2745757" cy="1571580"/>
      </dsp:txXfrm>
    </dsp:sp>
    <dsp:sp modelId="{0AB748C0-0837-451E-B65D-55C5A405812C}">
      <dsp:nvSpPr>
        <dsp:cNvPr id="0" name=""/>
        <dsp:cNvSpPr/>
      </dsp:nvSpPr>
      <dsp:spPr>
        <a:xfrm>
          <a:off x="5312131" y="1409951"/>
          <a:ext cx="1653470" cy="12259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Die  </a:t>
          </a:r>
          <a:r>
            <a:rPr lang="en-US" sz="2100" kern="1200" dirty="0" err="1" smtClean="0"/>
            <a:t>Stiere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füttern</a:t>
          </a:r>
          <a:endParaRPr lang="ru-RU" sz="2100" kern="1200" dirty="0"/>
        </a:p>
      </dsp:txBody>
      <dsp:txXfrm>
        <a:off x="5312131" y="1409951"/>
        <a:ext cx="1653470" cy="1225988"/>
      </dsp:txXfrm>
    </dsp:sp>
    <dsp:sp modelId="{04544A30-3C7D-497A-B13D-5DF3172190A9}">
      <dsp:nvSpPr>
        <dsp:cNvPr id="0" name=""/>
        <dsp:cNvSpPr/>
      </dsp:nvSpPr>
      <dsp:spPr>
        <a:xfrm>
          <a:off x="647514" y="3012929"/>
          <a:ext cx="1866912" cy="10493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Die </a:t>
          </a:r>
          <a:r>
            <a:rPr lang="en-US" sz="2100" kern="1200" dirty="0" err="1" smtClean="0"/>
            <a:t>Ernte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einbringen</a:t>
          </a:r>
          <a:endParaRPr lang="ru-RU" sz="2100" kern="1200" dirty="0"/>
        </a:p>
      </dsp:txBody>
      <dsp:txXfrm>
        <a:off x="647514" y="3012929"/>
        <a:ext cx="1866912" cy="1049394"/>
      </dsp:txXfrm>
    </dsp:sp>
    <dsp:sp modelId="{7F830857-AA7A-4EB4-88D3-7A58281F70AC}">
      <dsp:nvSpPr>
        <dsp:cNvPr id="0" name=""/>
        <dsp:cNvSpPr/>
      </dsp:nvSpPr>
      <dsp:spPr>
        <a:xfrm>
          <a:off x="2718619" y="3012929"/>
          <a:ext cx="1809636" cy="10493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Das  </a:t>
          </a:r>
          <a:r>
            <a:rPr lang="en-US" sz="2100" kern="1200" dirty="0" err="1" smtClean="0"/>
            <a:t>Feld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pflugen</a:t>
          </a:r>
          <a:endParaRPr lang="ru-RU" sz="2100" kern="1200" dirty="0"/>
        </a:p>
      </dsp:txBody>
      <dsp:txXfrm>
        <a:off x="2718619" y="3012929"/>
        <a:ext cx="1809636" cy="1049394"/>
      </dsp:txXfrm>
    </dsp:sp>
    <dsp:sp modelId="{4CDEC959-C912-48A1-89E3-B8AC31843B4C}">
      <dsp:nvSpPr>
        <dsp:cNvPr id="0" name=""/>
        <dsp:cNvSpPr/>
      </dsp:nvSpPr>
      <dsp:spPr>
        <a:xfrm>
          <a:off x="4732448" y="3012929"/>
          <a:ext cx="1892845" cy="10493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Die </a:t>
          </a:r>
          <a:r>
            <a:rPr lang="en-US" sz="2100" kern="1200" dirty="0" err="1" smtClean="0"/>
            <a:t>Schweine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züchten</a:t>
          </a:r>
          <a:endParaRPr lang="ru-RU" sz="2100" kern="1200" dirty="0"/>
        </a:p>
      </dsp:txBody>
      <dsp:txXfrm>
        <a:off x="4732448" y="3012929"/>
        <a:ext cx="1892845" cy="1049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Урок немецкого языка 7 класс по теме </a:t>
            </a:r>
          </a:p>
          <a:p>
            <a:r>
              <a:rPr lang="ru-RU" dirty="0" smtClean="0"/>
              <a:t>«В сельской местности много интересного»</a:t>
            </a:r>
          </a:p>
          <a:p>
            <a:r>
              <a:rPr lang="ru-RU" dirty="0" smtClean="0"/>
              <a:t>Учитель 1 квалификационной категории</a:t>
            </a:r>
          </a:p>
          <a:p>
            <a:r>
              <a:rPr lang="ru-RU" dirty="0" smtClean="0"/>
              <a:t>МБОУ «</a:t>
            </a:r>
            <a:r>
              <a:rPr lang="ru-RU" dirty="0" err="1" smtClean="0"/>
              <a:t>Шумковская</a:t>
            </a:r>
            <a:r>
              <a:rPr lang="ru-RU" dirty="0" smtClean="0"/>
              <a:t> ООШ»</a:t>
            </a:r>
          </a:p>
          <a:p>
            <a:r>
              <a:rPr lang="ru-RU" dirty="0" smtClean="0"/>
              <a:t>Первушина Елена Сергеевна.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besser</a:t>
            </a:r>
            <a:r>
              <a:rPr lang="en-US" dirty="0" smtClean="0"/>
              <a:t> </a:t>
            </a:r>
            <a:r>
              <a:rPr lang="ru-RU" dirty="0" smtClean="0"/>
              <a:t>: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auf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Lande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richtig</a:t>
            </a:r>
            <a:r>
              <a:rPr lang="en-US" dirty="0" smtClean="0"/>
              <a:t>,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Quatsch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914400" y="1700808"/>
            <a:ext cx="7762056" cy="4433292"/>
          </a:xfrm>
        </p:spPr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Bauern</a:t>
            </a:r>
            <a:r>
              <a:rPr lang="en-US" dirty="0" smtClean="0"/>
              <a:t> </a:t>
            </a:r>
            <a:r>
              <a:rPr lang="en-US" dirty="0" err="1" smtClean="0"/>
              <a:t>bringen</a:t>
            </a:r>
            <a:r>
              <a:rPr lang="en-US" dirty="0" smtClean="0"/>
              <a:t> die </a:t>
            </a:r>
            <a:r>
              <a:rPr lang="en-US" dirty="0" err="1" smtClean="0"/>
              <a:t>Ernte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Winter </a:t>
            </a:r>
            <a:r>
              <a:rPr lang="en-US" dirty="0" err="1" smtClean="0"/>
              <a:t>ein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die </a:t>
            </a:r>
            <a:r>
              <a:rPr lang="en-US" dirty="0" err="1" smtClean="0"/>
              <a:t>Hühner</a:t>
            </a:r>
            <a:r>
              <a:rPr lang="en-US" dirty="0" smtClean="0"/>
              <a:t> </a:t>
            </a:r>
            <a:r>
              <a:rPr lang="en-US" dirty="0" err="1" smtClean="0"/>
              <a:t>melken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Landwirten</a:t>
            </a:r>
            <a:r>
              <a:rPr lang="en-US" dirty="0" smtClean="0"/>
              <a:t> </a:t>
            </a:r>
            <a:r>
              <a:rPr lang="en-US" dirty="0" err="1" smtClean="0"/>
              <a:t>arbeiten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Fabrik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Schweine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das </a:t>
            </a:r>
            <a:r>
              <a:rPr lang="en-US" dirty="0" err="1" smtClean="0"/>
              <a:t>Geflügel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Mähdrecher</a:t>
            </a:r>
            <a:r>
              <a:rPr lang="en-US" dirty="0" smtClean="0"/>
              <a:t> </a:t>
            </a:r>
            <a:r>
              <a:rPr lang="en-US" dirty="0" err="1" smtClean="0"/>
              <a:t>pflugt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Boden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Hahn </a:t>
            </a:r>
            <a:r>
              <a:rPr lang="en-US" dirty="0" err="1" smtClean="0"/>
              <a:t>ist</a:t>
            </a:r>
            <a:r>
              <a:rPr lang="en-US" dirty="0" smtClean="0"/>
              <a:t> das Symbol des </a:t>
            </a:r>
            <a:r>
              <a:rPr lang="en-US" dirty="0" err="1" smtClean="0"/>
              <a:t>Frankreich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Pferde</a:t>
            </a:r>
            <a:r>
              <a:rPr lang="en-US" dirty="0" smtClean="0"/>
              <a:t> </a:t>
            </a:r>
            <a:r>
              <a:rPr lang="en-US" dirty="0" err="1" smtClean="0"/>
              <a:t>fliegen</a:t>
            </a:r>
            <a:r>
              <a:rPr lang="en-US" dirty="0" smtClean="0"/>
              <a:t> </a:t>
            </a:r>
            <a:r>
              <a:rPr lang="en-US" dirty="0" err="1" smtClean="0"/>
              <a:t>ganz</a:t>
            </a:r>
            <a:r>
              <a:rPr lang="en-US" dirty="0" smtClean="0"/>
              <a:t> </a:t>
            </a:r>
            <a:r>
              <a:rPr lang="en-US" dirty="0" err="1" smtClean="0"/>
              <a:t>schnell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Gänse</a:t>
            </a:r>
            <a:r>
              <a:rPr lang="en-US" dirty="0" smtClean="0"/>
              <a:t> </a:t>
            </a:r>
            <a:r>
              <a:rPr lang="en-US" dirty="0" err="1" smtClean="0"/>
              <a:t>retten</a:t>
            </a:r>
            <a:r>
              <a:rPr lang="en-US" dirty="0" smtClean="0"/>
              <a:t> die </a:t>
            </a:r>
            <a:r>
              <a:rPr lang="en-US" dirty="0" err="1" smtClean="0"/>
              <a:t>Stadt</a:t>
            </a:r>
            <a:r>
              <a:rPr lang="en-US" dirty="0" smtClean="0"/>
              <a:t> Rom.</a:t>
            </a:r>
          </a:p>
          <a:p>
            <a:r>
              <a:rPr lang="en-US" dirty="0" smtClean="0"/>
              <a:t>Auf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Lande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</a:t>
            </a:r>
            <a:r>
              <a:rPr lang="en-US" dirty="0" err="1" smtClean="0"/>
              <a:t>Interssantes</a:t>
            </a:r>
            <a:r>
              <a:rPr lang="en-US" dirty="0" smtClean="0"/>
              <a:t>.</a:t>
            </a:r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besser</a:t>
            </a:r>
            <a:r>
              <a:rPr lang="en-US" dirty="0" smtClean="0"/>
              <a:t> 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auf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Lande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Auf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Lande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Natur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schön</a:t>
            </a:r>
            <a:r>
              <a:rPr lang="en-US" dirty="0" smtClean="0"/>
              <a:t> und </a:t>
            </a:r>
            <a:r>
              <a:rPr lang="en-US" dirty="0" err="1" smtClean="0"/>
              <a:t>sauber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Lebensmittel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ohne</a:t>
            </a:r>
            <a:r>
              <a:rPr lang="en-US" dirty="0" smtClean="0"/>
              <a:t> </a:t>
            </a:r>
            <a:r>
              <a:rPr lang="en-US" dirty="0" err="1" smtClean="0"/>
              <a:t>gmo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 </a:t>
            </a:r>
            <a:r>
              <a:rPr lang="en-US" dirty="0" err="1" smtClean="0"/>
              <a:t>kann</a:t>
            </a:r>
            <a:r>
              <a:rPr lang="en-US" dirty="0" smtClean="0"/>
              <a:t> in den </a:t>
            </a:r>
            <a:r>
              <a:rPr lang="en-US" dirty="0" err="1" smtClean="0"/>
              <a:t>Garten</a:t>
            </a:r>
            <a:r>
              <a:rPr lang="en-US" dirty="0" smtClean="0"/>
              <a:t> </a:t>
            </a:r>
            <a:r>
              <a:rPr lang="en-US" dirty="0" err="1" smtClean="0"/>
              <a:t>arbeiten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 </a:t>
            </a:r>
            <a:r>
              <a:rPr lang="en-US" dirty="0" err="1" smtClean="0"/>
              <a:t>kann</a:t>
            </a:r>
            <a:r>
              <a:rPr lang="en-US" dirty="0" smtClean="0"/>
              <a:t>  </a:t>
            </a:r>
            <a:r>
              <a:rPr lang="en-US" dirty="0" err="1" smtClean="0"/>
              <a:t>für</a:t>
            </a:r>
            <a:r>
              <a:rPr lang="en-US" dirty="0" smtClean="0"/>
              <a:t> das </a:t>
            </a:r>
            <a:r>
              <a:rPr lang="en-US" dirty="0" err="1" smtClean="0"/>
              <a:t>Vieh</a:t>
            </a:r>
            <a:r>
              <a:rPr lang="en-US" dirty="0" smtClean="0"/>
              <a:t> und das </a:t>
            </a:r>
            <a:r>
              <a:rPr lang="en-US" dirty="0" err="1" smtClean="0"/>
              <a:t>Geflügel</a:t>
            </a:r>
            <a:r>
              <a:rPr lang="en-US" dirty="0" smtClean="0"/>
              <a:t> </a:t>
            </a:r>
            <a:r>
              <a:rPr lang="en-US" dirty="0" err="1" smtClean="0"/>
              <a:t>sorgen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unsere</a:t>
            </a:r>
            <a:r>
              <a:rPr lang="en-US" dirty="0" smtClean="0"/>
              <a:t>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Heimat</a:t>
            </a:r>
            <a:r>
              <a:rPr lang="en-US" dirty="0" smtClean="0"/>
              <a:t>. 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Möglichkeiten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Ausbildung</a:t>
            </a:r>
            <a:r>
              <a:rPr lang="en-US" dirty="0" smtClean="0"/>
              <a:t> und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Erholung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Es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 </a:t>
            </a:r>
            <a:r>
              <a:rPr lang="en-US" dirty="0" err="1" smtClean="0"/>
              <a:t>Arbeitsplätze</a:t>
            </a:r>
            <a:r>
              <a:rPr lang="en-US" dirty="0" smtClean="0"/>
              <a:t>.</a:t>
            </a:r>
          </a:p>
          <a:p>
            <a:r>
              <a:rPr lang="en-US" sz="2400" dirty="0" smtClean="0"/>
              <a:t>Das </a:t>
            </a:r>
            <a:r>
              <a:rPr lang="en-US" sz="2400" dirty="0" err="1" smtClean="0"/>
              <a:t>Leben</a:t>
            </a:r>
            <a:r>
              <a:rPr lang="en-US" sz="2400" dirty="0" smtClean="0"/>
              <a:t> </a:t>
            </a:r>
            <a:r>
              <a:rPr lang="en-US" sz="2400" dirty="0" err="1" smtClean="0"/>
              <a:t>ist</a:t>
            </a:r>
            <a:r>
              <a:rPr lang="en-US" sz="2400" dirty="0" smtClean="0"/>
              <a:t> </a:t>
            </a:r>
            <a:r>
              <a:rPr lang="en-US" sz="2400" dirty="0" err="1" smtClean="0"/>
              <a:t>konfortabel</a:t>
            </a:r>
            <a:r>
              <a:rPr lang="en-US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764704"/>
            <a:ext cx="525658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Сиквейн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2276872"/>
            <a:ext cx="59766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 </a:t>
            </a:r>
            <a:r>
              <a:rPr lang="en-US" sz="2800" dirty="0" err="1" smtClean="0">
                <a:latin typeface="Monotype Corsiva" pitchFamily="66" charset="0"/>
              </a:rPr>
              <a:t>Andrjejewo</a:t>
            </a:r>
            <a:r>
              <a:rPr lang="en-US" sz="2800" dirty="0" smtClean="0">
                <a:latin typeface="Monotype Corsiva" pitchFamily="66" charset="0"/>
              </a:rPr>
              <a:t>!</a:t>
            </a:r>
          </a:p>
          <a:p>
            <a:r>
              <a:rPr lang="en-US" sz="2800" dirty="0" err="1" smtClean="0">
                <a:latin typeface="Monotype Corsiva" pitchFamily="66" charset="0"/>
              </a:rPr>
              <a:t>Malerisch</a:t>
            </a:r>
            <a:r>
              <a:rPr lang="en-US" sz="2800" dirty="0" smtClean="0">
                <a:latin typeface="Monotype Corsiva" pitchFamily="66" charset="0"/>
              </a:rPr>
              <a:t>, </a:t>
            </a:r>
            <a:r>
              <a:rPr lang="en-US" sz="2800" dirty="0" err="1" smtClean="0">
                <a:latin typeface="Monotype Corsiva" pitchFamily="66" charset="0"/>
              </a:rPr>
              <a:t>wunderschön</a:t>
            </a:r>
            <a:endParaRPr lang="en-US" sz="2800" dirty="0" smtClean="0">
              <a:latin typeface="Monotype Corsiva" pitchFamily="66" charset="0"/>
            </a:endParaRPr>
          </a:p>
          <a:p>
            <a:r>
              <a:rPr lang="en-US" sz="2800" dirty="0" err="1" smtClean="0">
                <a:latin typeface="Monotype Corsiva" pitchFamily="66" charset="0"/>
              </a:rPr>
              <a:t>Geboren</a:t>
            </a:r>
            <a:r>
              <a:rPr lang="en-US" sz="2800" dirty="0" smtClean="0">
                <a:latin typeface="Monotype Corsiva" pitchFamily="66" charset="0"/>
              </a:rPr>
              <a:t>, </a:t>
            </a:r>
            <a:r>
              <a:rPr lang="en-US" sz="2800" dirty="0" err="1" smtClean="0">
                <a:latin typeface="Monotype Corsiva" pitchFamily="66" charset="0"/>
              </a:rPr>
              <a:t>lernen</a:t>
            </a:r>
            <a:r>
              <a:rPr lang="en-US" sz="2800" dirty="0" smtClean="0">
                <a:latin typeface="Monotype Corsiva" pitchFamily="66" charset="0"/>
              </a:rPr>
              <a:t>, </a:t>
            </a:r>
            <a:r>
              <a:rPr lang="en-US" sz="2800" dirty="0" err="1" smtClean="0">
                <a:latin typeface="Monotype Corsiva" pitchFamily="66" charset="0"/>
              </a:rPr>
              <a:t>lieben</a:t>
            </a:r>
            <a:r>
              <a:rPr lang="en-US" sz="2800" dirty="0" smtClean="0">
                <a:latin typeface="Monotype Corsiva" pitchFamily="66" charset="0"/>
              </a:rPr>
              <a:t>.</a:t>
            </a:r>
          </a:p>
          <a:p>
            <a:r>
              <a:rPr lang="en-US" sz="2800" dirty="0" smtClean="0">
                <a:latin typeface="Monotype Corsiva" pitchFamily="66" charset="0"/>
              </a:rPr>
              <a:t>Es </a:t>
            </a:r>
            <a:r>
              <a:rPr lang="en-US" sz="2800" dirty="0" err="1" smtClean="0">
                <a:latin typeface="Monotype Corsiva" pitchFamily="66" charset="0"/>
              </a:rPr>
              <a:t>gibt</a:t>
            </a:r>
            <a:r>
              <a:rPr lang="en-US" sz="2800" dirty="0" smtClean="0">
                <a:latin typeface="Monotype Corsiva" pitchFamily="66" charset="0"/>
              </a:rPr>
              <a:t> </a:t>
            </a:r>
            <a:r>
              <a:rPr lang="en-US" sz="2800" dirty="0" err="1" smtClean="0">
                <a:latin typeface="Monotype Corsiva" pitchFamily="66" charset="0"/>
              </a:rPr>
              <a:t>viele</a:t>
            </a:r>
            <a:r>
              <a:rPr lang="en-US" sz="2800" dirty="0" smtClean="0">
                <a:latin typeface="Monotype Corsiva" pitchFamily="66" charset="0"/>
              </a:rPr>
              <a:t> </a:t>
            </a:r>
            <a:r>
              <a:rPr lang="en-US" sz="2800" dirty="0" err="1" smtClean="0">
                <a:latin typeface="Monotype Corsiva" pitchFamily="66" charset="0"/>
              </a:rPr>
              <a:t>gute</a:t>
            </a:r>
            <a:r>
              <a:rPr lang="en-US" sz="2800" dirty="0" smtClean="0">
                <a:latin typeface="Monotype Corsiva" pitchFamily="66" charset="0"/>
              </a:rPr>
              <a:t> </a:t>
            </a:r>
            <a:r>
              <a:rPr lang="en-US" sz="2800" dirty="0" err="1" smtClean="0">
                <a:latin typeface="Monotype Corsiva" pitchFamily="66" charset="0"/>
              </a:rPr>
              <a:t>Menschen</a:t>
            </a:r>
            <a:r>
              <a:rPr lang="en-US" sz="2800" dirty="0" smtClean="0">
                <a:latin typeface="Monotype Corsiva" pitchFamily="66" charset="0"/>
              </a:rPr>
              <a:t>.</a:t>
            </a:r>
          </a:p>
          <a:p>
            <a:r>
              <a:rPr lang="en-US" sz="2800" dirty="0" err="1" smtClean="0">
                <a:latin typeface="Monotype Corsiva" pitchFamily="66" charset="0"/>
              </a:rPr>
              <a:t>Meine</a:t>
            </a:r>
            <a:r>
              <a:rPr lang="en-US" sz="2800" dirty="0" smtClean="0">
                <a:latin typeface="Monotype Corsiva" pitchFamily="66" charset="0"/>
              </a:rPr>
              <a:t> </a:t>
            </a:r>
            <a:r>
              <a:rPr lang="en-US" sz="2800" dirty="0" err="1" smtClean="0">
                <a:latin typeface="Monotype Corsiva" pitchFamily="66" charset="0"/>
              </a:rPr>
              <a:t>Heimat</a:t>
            </a:r>
            <a:r>
              <a:rPr lang="en-US" sz="2800" dirty="0" smtClean="0">
                <a:latin typeface="Monotype Corsiva" pitchFamily="66" charset="0"/>
              </a:rPr>
              <a:t>!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23528" y="188640"/>
          <a:ext cx="864096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27584" y="1124744"/>
          <a:ext cx="7272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                 </a:t>
            </a:r>
            <a:r>
              <a:rPr lang="en-US" dirty="0" smtClean="0"/>
              <a:t>Das </a:t>
            </a:r>
            <a:r>
              <a:rPr lang="en-US" dirty="0" err="1" smtClean="0"/>
              <a:t>Vieh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1211998845_loshad_45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248472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Users\Admin\Desktop\8sAClR73agA0VPwjZDZbwUp8BjIVxvQymv7zpHfyma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20" y="4221088"/>
            <a:ext cx="3419872" cy="2433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&amp;Pcy;&amp;rcy;&amp;ocy;&amp;dcy;&amp;acy;&amp;mcy;: &amp;Dcy;&amp;lcy;&amp;yacy; &amp;mcy;&amp;yacy;&amp;scy;&amp;ocy;&amp;pcy;&amp;iecy;&amp;rcy;&amp;iecy;&amp;rcy;&amp;acy;&amp;bcy;&amp;acy;&amp;tcy;&amp;ycy;&amp;vcy;&amp;acy;&amp;yucy;&amp;shchcy;&amp;icy;&amp;khcy; &amp;pcy;&amp;rcy;&amp;iecy;&amp;dcy;&amp;pcy;&amp;rcy;&amp;icy;&amp;yacy;&amp;tcy;&amp;icy;&amp;j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293096"/>
            <a:ext cx="218565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Admin\Desktop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196752"/>
            <a:ext cx="2592288" cy="200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Users\Admin\Desktop\e10231178449_en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352804"/>
            <a:ext cx="3077249" cy="2505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&amp;IEcy;&amp;shchcy;&amp;iocy; &amp;ocy;&amp;dcy;&amp;ncy;&amp;acy; &amp;pcy;&amp;rcy;&amp;icy;&amp;tcy;&amp;chcy;&amp;acy; &amp;Mcy;&amp;iecy;&amp;dcy;&amp;vcy;&amp;iecy;&amp;zhcy;&amp;icy;&amp;jcy; &amp;ucy;&amp;gcy;&amp;ocy;&amp;l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2708920"/>
            <a:ext cx="262104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516216" y="3861048"/>
            <a:ext cx="15841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Die </a:t>
            </a:r>
            <a:r>
              <a:rPr lang="en-US" sz="2000" dirty="0" err="1" smtClean="0"/>
              <a:t>Kühe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43809" y="3244334"/>
            <a:ext cx="22044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/>
              <a:t>Der</a:t>
            </a:r>
            <a:r>
              <a:rPr lang="en-US" sz="2000" dirty="0" smtClean="0"/>
              <a:t> </a:t>
            </a:r>
            <a:r>
              <a:rPr lang="en-US" sz="2000" dirty="0" err="1" smtClean="0"/>
              <a:t>Stier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11561" y="3789040"/>
            <a:ext cx="20162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Das </a:t>
            </a:r>
            <a:r>
              <a:rPr lang="en-US" sz="2000" dirty="0" err="1" smtClean="0"/>
              <a:t>Schaf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5189156" y="4536995"/>
            <a:ext cx="11110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Das </a:t>
            </a:r>
            <a:r>
              <a:rPr lang="en-US" sz="2000" dirty="0" err="1" smtClean="0"/>
              <a:t>Schwein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71702" y="1700808"/>
            <a:ext cx="46047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Das </a:t>
            </a:r>
            <a:r>
              <a:rPr lang="en-US" sz="2000" dirty="0" err="1" smtClean="0"/>
              <a:t>Pferd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835696" y="692696"/>
            <a:ext cx="32366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Die </a:t>
            </a:r>
            <a:r>
              <a:rPr lang="en-US" sz="2000" dirty="0" err="1" smtClean="0"/>
              <a:t>Ziege</a:t>
            </a:r>
            <a:endParaRPr lang="ru-RU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27584" y="620688"/>
          <a:ext cx="727280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04664"/>
            <a:ext cx="77724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                  </a:t>
            </a:r>
            <a:r>
              <a:rPr lang="en-US" dirty="0" smtClean="0"/>
              <a:t>Das </a:t>
            </a:r>
            <a:r>
              <a:rPr lang="en-US" dirty="0" err="1" smtClean="0"/>
              <a:t>Geflügel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&amp;Scy;&amp;tcy;&amp;acy;&amp;lcy; &amp;scy;&amp;vcy;&amp;icy;&amp;dcy;&amp;iecy;&amp;tcy;&amp;iecy;&amp;lcy;&amp;iecy;&amp;mcy; &amp;icy;&amp;zcy;&amp;bcy;&amp;icy;&amp;iecy;&amp;ncy;&amp;icy;&amp;yacy; - &amp;Scy;&amp;tcy;&amp;rcy;&amp;acy;&amp;ncy;&amp;icy;&amp;tscy;&amp;acy;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052736"/>
            <a:ext cx="315214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Admin\Desktop\74500833_4104947_87463a3da9d2e236855f1181f7b5f5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77072"/>
            <a:ext cx="2803540" cy="263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b_du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340768"/>
            <a:ext cx="3415275" cy="256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orporationParkGoo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4221088"/>
            <a:ext cx="2411535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03648" y="4725144"/>
            <a:ext cx="33549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Die </a:t>
            </a:r>
            <a:r>
              <a:rPr lang="en-US" sz="2000" dirty="0" err="1" smtClean="0"/>
              <a:t>Gans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172400" y="4536995"/>
            <a:ext cx="971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/>
              <a:t>Der</a:t>
            </a:r>
            <a:r>
              <a:rPr lang="en-US" sz="2000" dirty="0" smtClean="0"/>
              <a:t> </a:t>
            </a:r>
            <a:r>
              <a:rPr lang="en-US" sz="2000" dirty="0" err="1" smtClean="0"/>
              <a:t>Huhn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3244334"/>
            <a:ext cx="16820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/>
              <a:t>Der</a:t>
            </a:r>
            <a:r>
              <a:rPr lang="en-US" sz="2000" dirty="0" smtClean="0"/>
              <a:t>  Hahn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23929" y="1628800"/>
            <a:ext cx="11074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  </a:t>
            </a:r>
            <a:r>
              <a:rPr lang="en-US" sz="2000" dirty="0" smtClean="0"/>
              <a:t>Die </a:t>
            </a:r>
            <a:r>
              <a:rPr lang="en-US" sz="2000" dirty="0" err="1" smtClean="0"/>
              <a:t>Ente</a:t>
            </a:r>
            <a:endParaRPr lang="ru-RU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27584" y="1124744"/>
          <a:ext cx="7272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27584" y="1124744"/>
          <a:ext cx="7272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240</TotalTime>
  <Words>315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Wo ist es besser : in der Stadt oder auf dem Lande?</vt:lpstr>
      <vt:lpstr>Слайд 2</vt:lpstr>
      <vt:lpstr>Слайд 3</vt:lpstr>
      <vt:lpstr>Слайд 4</vt:lpstr>
      <vt:lpstr>                 Das Vieh </vt:lpstr>
      <vt:lpstr>Слайд 6</vt:lpstr>
      <vt:lpstr>                  Das Geflügel </vt:lpstr>
      <vt:lpstr>Слайд 8</vt:lpstr>
      <vt:lpstr>Слайд 9</vt:lpstr>
      <vt:lpstr>Ist es richtig, oder eine Quatsch?</vt:lpstr>
      <vt:lpstr>Wo ist es besser :  in der Stadt oder auf dem Lande?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27</cp:revision>
  <dcterms:created xsi:type="dcterms:W3CDTF">2015-02-23T08:25:44Z</dcterms:created>
  <dcterms:modified xsi:type="dcterms:W3CDTF">2015-02-24T14:55:37Z</dcterms:modified>
</cp:coreProperties>
</file>