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4" r:id="rId4"/>
    <p:sldId id="28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8" r:id="rId13"/>
    <p:sldId id="280" r:id="rId14"/>
    <p:sldId id="279" r:id="rId15"/>
    <p:sldId id="281" r:id="rId16"/>
    <p:sldId id="268" r:id="rId17"/>
    <p:sldId id="267" r:id="rId18"/>
    <p:sldId id="269" r:id="rId19"/>
    <p:sldId id="271" r:id="rId20"/>
    <p:sldId id="273" r:id="rId21"/>
    <p:sldId id="275" r:id="rId22"/>
    <p:sldId id="277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47A15-9E5D-447C-ACBF-135DC74CABEA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19966-F4B0-465D-A11E-6F35DFC7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chtrus.com/discover/korabl-resolution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9E%D1%81%D1%82-%D0%98%D0%BD%D0%B4%D0%B8%D1%8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Важнейшие географические события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География 5 класс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Князева О.Н.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МБОУ «СОШ №24»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Колумб объявляет открытую землю собственностью  испанского короля. Иллюстрация 1893года</a:t>
            </a:r>
            <a:endParaRPr lang="ru-RU" dirty="0"/>
          </a:p>
        </p:txBody>
      </p:sp>
      <p:pic>
        <p:nvPicPr>
          <p:cNvPr id="7170" name="Picture 2" descr="D:\Documents and Settings\Аня\Рабочий стол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3298" y="1928802"/>
            <a:ext cx="5197208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142852"/>
            <a:ext cx="3571900" cy="928694"/>
          </a:xfrm>
        </p:spPr>
        <p:txBody>
          <a:bodyPr/>
          <a:lstStyle/>
          <a:p>
            <a:r>
              <a:rPr lang="ru-RU" dirty="0" smtClean="0"/>
              <a:t>Копия корабля Колумба «Санта Мария»</a:t>
            </a:r>
            <a:endParaRPr lang="ru-RU" dirty="0"/>
          </a:p>
        </p:txBody>
      </p:sp>
      <p:pic>
        <p:nvPicPr>
          <p:cNvPr id="9218" name="Picture 2" descr="D:\Documents and Settings\Аня\Рабочий стол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6456" y="1952616"/>
            <a:ext cx="3053973" cy="4071963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3251231" cy="49831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642918"/>
            <a:ext cx="50006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 августа 1492 года</a:t>
            </a:r>
            <a:r>
              <a:rPr lang="ru-RU" sz="2000" dirty="0" smtClean="0"/>
              <a:t> — Колумб вывел корабли из гавани города Палос-де-ла-Фронтера.</a:t>
            </a:r>
            <a:endParaRPr lang="ru-RU" sz="2000" dirty="0"/>
          </a:p>
          <a:p>
            <a:r>
              <a:rPr lang="ru-RU" sz="2000" b="1" dirty="0" smtClean="0">
                <a:solidFill>
                  <a:srgbClr val="FF0000"/>
                </a:solidFill>
              </a:rPr>
              <a:t>15 марта — «Нинья» </a:t>
            </a:r>
            <a:r>
              <a:rPr lang="ru-RU" sz="2000" dirty="0" smtClean="0"/>
              <a:t>возвращается в Испанию. В тот же день туда приходит и «Пинта». Колумб привозит с собой туземцев (которых в Европе называют индейцами), немного золота, невиданные ранее в Европе растения, плоды и перья птиц. </a:t>
            </a:r>
            <a:r>
              <a:rPr lang="ru-RU" sz="2000" b="1" dirty="0" smtClean="0">
                <a:solidFill>
                  <a:srgbClr val="FF0000"/>
                </a:solidFill>
              </a:rPr>
              <a:t>15 марта — «Нинья» </a:t>
            </a:r>
            <a:r>
              <a:rPr lang="ru-RU" sz="2000" dirty="0" smtClean="0"/>
              <a:t>возвращается в Испанию. В тот же день туда приходит и «Пинта». </a:t>
            </a:r>
          </a:p>
          <a:p>
            <a:r>
              <a:rPr lang="ru-RU" sz="2000" dirty="0" smtClean="0"/>
              <a:t>Колумб привозит с собой туземцев (которых в Европе называют индейцами), немного золота, невиданные ранее в Европе растения, плоды и перья птиц.</a:t>
            </a:r>
            <a:endParaRPr lang="ru-RU" sz="2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Джеймс Кук </a:t>
            </a:r>
            <a:r>
              <a:rPr lang="ru-RU" sz="2800" dirty="0" smtClean="0"/>
              <a:t>- английский </a:t>
            </a:r>
            <a:r>
              <a:rPr lang="ru-RU" sz="2800" dirty="0"/>
              <a:t>военный моряк, исследователь, картограф 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первооткрыватель</a:t>
            </a:r>
            <a:r>
              <a:rPr lang="ru-RU" sz="2800" dirty="0"/>
              <a:t>, член Королевского общества и капитан Королевских ВМС.</a:t>
            </a:r>
          </a:p>
        </p:txBody>
      </p:sp>
      <p:pic>
        <p:nvPicPr>
          <p:cNvPr id="11266" name="Picture 2" descr="D:\Documents and Settings\Аня\Рабочий стол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3390900" cy="4254500"/>
          </a:xfrm>
          <a:prstGeom prst="rect">
            <a:avLst/>
          </a:prstGeom>
          <a:noFill/>
        </p:spPr>
      </p:pic>
      <p:pic>
        <p:nvPicPr>
          <p:cNvPr id="11267" name="Picture 3" descr="D:\Documents and Settings\Аня\Рабочий стол\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85992"/>
            <a:ext cx="4447184" cy="32464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5715016"/>
            <a:ext cx="4214842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/>
              </a:rPr>
              <a:t>корабль </a:t>
            </a:r>
            <a:r>
              <a:rPr lang="en-US" dirty="0">
                <a:hlinkClick r:id="rId4"/>
              </a:rPr>
              <a:t>Resolution | Resolution_</a:t>
            </a:r>
            <a:r>
              <a:rPr lang="ru-RU">
                <a:hlinkClick r:id="rId4"/>
              </a:rPr>
              <a:t>корабль </a:t>
            </a:r>
            <a:r>
              <a:rPr lang="ru-RU" b="1">
                <a:hlinkClick r:id="rId4"/>
              </a:rPr>
              <a:t>Кука</a:t>
            </a:r>
            <a:r>
              <a:rPr lang="ru-RU">
                <a:hlinkClick r:id="rId4"/>
              </a:rPr>
              <a:t> |...</a:t>
            </a:r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Возглавлял три экспедиции по исследованию Мирового океана, все были кругосветными. Во время этих экспедиций совершил ряд географических открытий. Обследовал и нанёс на карту малоизвестные и редко посещаемые до него части Ньюфаундленда и восточного побережьяКанады, Австралии, Новой Зеландии, западного побережья Северной Америки, Тихого, Индийского иАтлантического океанов. Благодаря тому вниманию, которое Кук уделял картографии, многие из составленных им карт по своей точности и аккуратности не имели аналогов на протяжении многих десятилетий и служили мореплавателям вплоть до второй половины XIX века.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Picture 2" descr="D:\Documents and Settings\Аня\Рабочий стол\2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86058"/>
            <a:ext cx="7624427" cy="38249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3116"/>
            <a:ext cx="2428892" cy="1200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Первая (красный цвет), вторая (зелёный цвет) и третья (синий цвет) экспедиции Кука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pPr algn="l"/>
            <a:r>
              <a:rPr lang="ru-RU" b="1" dirty="0" smtClean="0"/>
              <a:t>Джеймс Кук</a:t>
            </a:r>
            <a:endParaRPr lang="ru-RU" dirty="0"/>
          </a:p>
        </p:txBody>
      </p:sp>
      <p:pic>
        <p:nvPicPr>
          <p:cNvPr id="12291" name="Picture 3" descr="D:\Documents and Settings\Аня\Рабочий стол\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19662" y="1389063"/>
            <a:ext cx="3810000" cy="5080000"/>
          </a:xfrm>
          <a:prstGeom prst="rect">
            <a:avLst/>
          </a:prstGeom>
          <a:noFill/>
        </p:spPr>
      </p:pic>
      <p:pic>
        <p:nvPicPr>
          <p:cNvPr id="12292" name="Picture 4" descr="D:\Documents and Settings\Аня\Рабочий стол\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4357718" cy="364888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2910" y="5572140"/>
            <a:ext cx="2628912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Обелиск, посвящённый Джеймсу Куку в </a:t>
            </a:r>
            <a:r>
              <a:rPr lang="ru-RU" dirty="0" err="1">
                <a:solidFill>
                  <a:schemeClr val="tx1"/>
                </a:solidFill>
              </a:rPr>
              <a:t>Карнеле</a:t>
            </a:r>
            <a:r>
              <a:rPr lang="ru-RU" dirty="0">
                <a:solidFill>
                  <a:schemeClr val="tx1"/>
                </a:solidFill>
              </a:rPr>
              <a:t> (пригород Сиднея)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214290"/>
            <a:ext cx="2628912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Статуя Джеймса Кука, </a:t>
            </a:r>
            <a:r>
              <a:rPr lang="ru-RU" dirty="0" err="1">
                <a:solidFill>
                  <a:schemeClr val="tx1"/>
                </a:solidFill>
              </a:rPr>
              <a:t>Ваимиа</a:t>
            </a:r>
            <a:r>
              <a:rPr lang="ru-RU" dirty="0">
                <a:solidFill>
                  <a:schemeClr val="tx1"/>
                </a:solidFill>
              </a:rPr>
              <a:t>, о. </a:t>
            </a:r>
            <a:r>
              <a:rPr lang="ru-RU" dirty="0" err="1">
                <a:solidFill>
                  <a:schemeClr val="tx1"/>
                </a:solidFill>
              </a:rPr>
              <a:t>Кауаи</a:t>
            </a:r>
            <a:r>
              <a:rPr lang="ru-RU" dirty="0">
                <a:solidFill>
                  <a:schemeClr val="tx1"/>
                </a:solidFill>
              </a:rPr>
              <a:t> (Гавайские о-ва)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9400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«Увидев, что Кук упал, гавайцы издали победоносный вопль. Тело его тут же втащили на берег, и окружавшая его толпа, жадно выхватывая кинжал друг у друга, принялась наносить ему множество ран, так как каждый хотел принять участие в его уничтожении».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dirty="0"/>
              <a:t>Таким образом, вечером 14 февраля 1779 года 50-летний капитан Джеймс Кук был убит жителями Гавайских островов. Капитан Клерк в своих дневниках подчёркивает: если бы Кук отказался от вызывающего поведения перед лицом многотысячной толпы и не начал расстреливать гавайцев, несчастного случая удалось бы избежать. По словам лейтенанта Филипса, гавайцы не собирались препятствовать возвращению англичан на корабль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13315" name="Picture 3" descr="D:\Documents and Settings\Аня\Рабочий стол\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3000372"/>
            <a:ext cx="5143536" cy="3460922"/>
          </a:xfrm>
          <a:prstGeom prst="rect">
            <a:avLst/>
          </a:prstGeom>
          <a:noFill/>
        </p:spPr>
      </p:pic>
      <p:pic>
        <p:nvPicPr>
          <p:cNvPr id="13316" name="Picture 4" descr="D:\Documents and Settings\Аня\Рабочий стол\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9182" y="3357562"/>
            <a:ext cx="3901888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6556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Фернан Магеллан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65513" cy="46910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7650" name="Picture 2" descr="D:\Documents and Settings\Аня\Рабочий стол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4743450" cy="6096000"/>
          </a:xfrm>
          <a:prstGeom prst="rect">
            <a:avLst/>
          </a:prstGeom>
          <a:noFill/>
        </p:spPr>
      </p:pic>
      <p:pic>
        <p:nvPicPr>
          <p:cNvPr id="27652" name="Picture 4" descr="D:\Documents and Settings\Аня\Рабочий стол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2357434" cy="274641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571876"/>
            <a:ext cx="3714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Первое кругосветное путешествие за всю историю человечества совершил Фернан Магеллан, и в ходе него он доказал, что существует Мировой океан, что Земля – это шар. В этом же путешествии были совершены открытия Магелланова пролива, Южная Америка, </a:t>
            </a:r>
            <a:r>
              <a:rPr lang="ru-RU" dirty="0" err="1" smtClean="0"/>
              <a:t>Патагонская</a:t>
            </a:r>
            <a:r>
              <a:rPr lang="ru-RU" dirty="0" smtClean="0"/>
              <a:t> </a:t>
            </a:r>
            <a:r>
              <a:rPr lang="ru-RU" dirty="0" err="1" smtClean="0"/>
              <a:t>Кордильера</a:t>
            </a:r>
            <a:r>
              <a:rPr lang="ru-RU" dirty="0" smtClean="0"/>
              <a:t>, остров Гуам и острова Филиппины.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73050"/>
            <a:ext cx="5143504" cy="65849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Магеллан (подлинное имя </a:t>
            </a:r>
            <a:r>
              <a:rPr lang="ru-RU" dirty="0" err="1" smtClean="0"/>
              <a:t>Магальянш</a:t>
            </a:r>
            <a:r>
              <a:rPr lang="ru-RU" dirty="0" smtClean="0"/>
              <a:t>) родился в Португалии около 1480 г Бедный португальский дворянин воевал в Северной Африке, где был ранен. Вернувшись на родину, он просил у короля повышения по службе, но получил отказ. Оскорбленный Магеллан уехал в Испанию, где он заключил договор, по которому Карл I снарядил 5 кораблей с припасами на 2 года. Магеллан стал единоличным начальником экспедиции. 20 сентября 1519 г. флотилия вышла из порта </a:t>
            </a:r>
            <a:r>
              <a:rPr lang="ru-RU" dirty="0" err="1" smtClean="0"/>
              <a:t>Сан-Лукар</a:t>
            </a:r>
            <a:r>
              <a:rPr lang="ru-RU" dirty="0" smtClean="0"/>
              <a:t> в устье Гвадалквивира.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Documents and Settings\Аня\Рабочий стол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000496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Documents and Settings\Аня\Рабочий стол\4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6715" y="0"/>
            <a:ext cx="92038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Смерть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5849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…они стали целиться преимущественно в него; дважды им уже удалось сбить шлем с его головы; он оставался с горстью людей на своем посту, как подобает храброму рыцарю, не пытаясь продолжать отступление, и так сражались мы более часу, пока одному из туземцев не удалось тростниковым копьём ранить адмирала в лицо. Разъярённый, он тотчас же пронзил грудь нападавшего своим копьём, но оно застряло в теле убитого; тогда адмирал попытался выхватить меч, но уже не смог этого сделать, так как враги дротиком сильно ранили его в правую руку, и она перестала действовать. Заметив это, туземцы толпой ринулись на него, и один из них саблей ранил его в левую ногу, так что он упал навзничь. В тот же миг все островитяне набросились на него и стали колоть копьями и прочим оружием, у них имевшимся. Так умертвили они наше зерцало, свет наш, утешение наше и верного нашего предводителя.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D:\Documents and Settings\Аня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929058" cy="517197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i="1" dirty="0" smtClean="0"/>
              <a:t>- </a:t>
            </a:r>
            <a:r>
              <a:rPr lang="ru-RU" dirty="0" smtClean="0"/>
              <a:t>познакомить с важнейшими географическими открытиями: материков Америки, Австралии и Антарктиды, с первым кругосветным путешествием Фернана Магеллана,</a:t>
            </a:r>
          </a:p>
          <a:p>
            <a:r>
              <a:rPr lang="ru-RU" dirty="0" smtClean="0"/>
              <a:t>             - развивать общегеографические и общеучебные умения.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714744" y="273050"/>
            <a:ext cx="5429256" cy="585311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«На краю нашей планеты лежит, как спящая принцесса, земля, закованная в голубое. Зловещая и прекрасная, она лежит в своей морозной дремоте, в складках мантии снега, светящегося аметистами и изумрудами льдов. Она спит в переливах ледяных гало Луны и Солнца, и ее горизонты окрашены розовыми, голубыми, золотыми и зелеными тонами пастели... Такова Антарктида — материк, по площади почти равный Южной Америке, внутренние области которого нам известны фактически меньше, чем освещенная сторона Луны».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2500313"/>
            <a:ext cx="3571875" cy="4214812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Однако честь открыть шестой континент выпала русским мореплавателям. Два имени навсегда вписаны в историю географических открытий: </a:t>
            </a:r>
            <a:r>
              <a:rPr lang="ru-RU" sz="2400" b="1" dirty="0" smtClean="0">
                <a:solidFill>
                  <a:srgbClr val="FF0000"/>
                </a:solidFill>
              </a:rPr>
              <a:t>Фаддей Фаддеевич Беллинсгаузен (1778—1852)    и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Михаил Петрович Лазарев (1788-1851).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D:\Documents and Settings\Аня\Рабочий стол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52613" cy="2438400"/>
          </a:xfrm>
          <a:prstGeom prst="rect">
            <a:avLst/>
          </a:prstGeom>
          <a:noFill/>
        </p:spPr>
      </p:pic>
      <p:pic>
        <p:nvPicPr>
          <p:cNvPr id="30723" name="Picture 3" descr="D:\Documents and Settings\Аня\Рабочий стол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0"/>
            <a:ext cx="1785950" cy="238126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На кораблях «Восток» и «Мирный»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pic>
        <p:nvPicPr>
          <p:cNvPr id="32771" name="Picture 3" descr="D:\Documents and Settings\Аня\Рабочий стол\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643998" cy="531084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700" dirty="0" smtClean="0"/>
              <a:t>Плавание </a:t>
            </a:r>
            <a:r>
              <a:rPr lang="ru-RU" sz="2700" dirty="0"/>
              <a:t>российских кораблей продолжалось 751 день, и протяженность его составила почти 100 тыс. км (столько же получится, если два с четвертью раза обогнуть Землю по экватору). 29 новых островов были нанесены на карту. Так началась летопись изучения и освоения Антарктиды, в которую вписаны имена исследователей из многих стран.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1746" name="Picture 2" descr="D:\Documents and Settings\Аня\Рабочий стол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57430"/>
            <a:ext cx="4933950" cy="3857652"/>
          </a:xfrm>
          <a:prstGeom prst="rect">
            <a:avLst/>
          </a:prstGeom>
          <a:noFill/>
        </p:spPr>
      </p:pic>
      <p:pic>
        <p:nvPicPr>
          <p:cNvPr id="31747" name="Picture 3" descr="D:\Documents and Settings\Аня\Рабочий стол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198652"/>
            <a:ext cx="3643338" cy="449794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6, закончить таблицу, на к/</a:t>
            </a:r>
            <a:r>
              <a:rPr lang="ru-RU" dirty="0" err="1" smtClean="0"/>
              <a:t>к</a:t>
            </a:r>
            <a:r>
              <a:rPr lang="ru-RU" dirty="0" smtClean="0"/>
              <a:t> указать путь путешественников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u="sng" dirty="0" smtClean="0"/>
              <a:t>Определите, маршруты каких путешественников представлены: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ello_html_23ac4f23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7866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5d73981c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7000923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Христофор Колумб</a:t>
            </a:r>
            <a:r>
              <a:rPr lang="ru-RU" sz="2000" dirty="0" smtClean="0"/>
              <a:t> </a:t>
            </a:r>
            <a:r>
              <a:rPr lang="ru-RU" sz="2700" dirty="0" smtClean="0"/>
              <a:t>родился в небогатой генуэзской семье: отец — Доменико Коломбо, мать — </a:t>
            </a:r>
            <a:r>
              <a:rPr lang="ru-RU" sz="2700" dirty="0" err="1" smtClean="0"/>
              <a:t>Сузанна</a:t>
            </a:r>
            <a:r>
              <a:rPr lang="ru-RU" sz="2700" dirty="0" smtClean="0"/>
              <a:t> Фонтанаросса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Колумб первым из достоверно известных путешественников пересёк Атлантический океан в субтропической и тропической полосе северного полушария и первым из европейцев ходил в Карибском море. Он открыл и положил начало исследованию Южной и Центральной Америки, включая их континентальные части и близлежащие архипелаги — Большие Антильские (Куба, Гаити, Ямайка и Пуэрто-Рико), Малые Антильские (от Доминики до Виргинских островов, а также Тринидад) и Багамские острова.</a:t>
            </a:r>
            <a:endParaRPr lang="ru-RU" dirty="0"/>
          </a:p>
        </p:txBody>
      </p:sp>
      <p:pic>
        <p:nvPicPr>
          <p:cNvPr id="1026" name="Picture 2" descr="D:\Documents and Settings\Аня\Рабочий стол\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9268" y="1714488"/>
            <a:ext cx="3386963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64333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Христофор Колумб считал эти новые земли Восточной Азией — окрестностями Китая, Японии или Индии. В дальнейшем, довольно долго, эти новооткрытые территории именовались европейцами Вест-Индией, буквально «Западной Индией», так как к этой «Индии» нужно было плыть на запад, в противовес собственно Индии и Индонезии, которые в Европе долгое время назывались </a:t>
            </a:r>
            <a:r>
              <a:rPr lang="ru-RU" b="1" dirty="0" err="1" smtClean="0">
                <a:hlinkClick r:id="rId2" tooltip="Ост-Индия"/>
              </a:rPr>
              <a:t>Ост-Индией</a:t>
            </a:r>
            <a:r>
              <a:rPr lang="ru-RU" b="1" dirty="0" smtClean="0"/>
              <a:t> или, буквально, «Восточной Индией».</a:t>
            </a:r>
            <a:endParaRPr lang="ru-RU" b="1" dirty="0"/>
          </a:p>
        </p:txBody>
      </p:sp>
      <p:pic>
        <p:nvPicPr>
          <p:cNvPr id="3074" name="Picture 2" descr="D:\Documents and Settings\Аня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64233"/>
            <a:ext cx="4357718" cy="28653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357298"/>
            <a:ext cx="184309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Высадка Колумба в Америке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Изабелла Кастильская и Христофор Колумб. Памятник в Гранаде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464347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Колумб в феврале 1492 года уезжает в Кордову, а затем декларирует намерение и вовсе эмигрировать во Францию.</a:t>
            </a:r>
          </a:p>
          <a:p>
            <a:r>
              <a:rPr lang="ru-RU" dirty="0" smtClean="0"/>
              <a:t>Здесь шаг навстречу сделала королева Изабелла. «Я заложу свои драгоценности», — сказала она.</a:t>
            </a:r>
          </a:p>
          <a:p>
            <a:r>
              <a:rPr lang="ru-RU" dirty="0" smtClean="0"/>
              <a:t>30 апреля 1492 года королевская чета жалует Колумбу и его наследникам титул «дон» (то есть делают его дворянином) и подтверждает, что, в случае удачи заокеанского проекта, он будет Адмиралом Моря-Океана и вице-королём всех земель, которые он откроет или приобретёт, и сможет передать эти титулы по наследству. </a:t>
            </a:r>
          </a:p>
          <a:p>
            <a:endParaRPr lang="ru-RU" dirty="0"/>
          </a:p>
        </p:txBody>
      </p:sp>
      <p:pic>
        <p:nvPicPr>
          <p:cNvPr id="4098" name="Picture 2" descr="D:\Documents and Settings\Аня\Рабочий стол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95245" y="1500174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Первая экспедиция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357298"/>
            <a:ext cx="4500594" cy="52864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свою первую экспедицию Колумб снарядил три судна — </a:t>
            </a:r>
            <a:r>
              <a:rPr lang="ru-RU" dirty="0" err="1" smtClean="0"/>
              <a:t>каракка</a:t>
            </a:r>
            <a:r>
              <a:rPr lang="ru-RU" dirty="0" smtClean="0"/>
              <a:t> «Санта-Мария», «Пинта» и третьим было судно, которое часто называют «Нинья». Длина судна наибольшая — 17,3 метров, ширина — 5,6 метров, осадка — 1,9 метров, водоизмещение — 101,2 тонн, экипаж 40 человек.</a:t>
            </a:r>
            <a:endParaRPr lang="ru-RU" dirty="0"/>
          </a:p>
        </p:txBody>
      </p:sp>
      <p:pic>
        <p:nvPicPr>
          <p:cNvPr id="5122" name="Picture 2" descr="D:\Documents and Settings\Аня\Рабочий стол\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2607" y="1785926"/>
            <a:ext cx="4286280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Всего Колумб совершил 4 плавания к Америке: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Первое плавание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> (2 августа 1492 — 15 марта 1493).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Второе плавание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> (25 сентября 1493 — 11 июня 1496).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Третье плавание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>(30 мая 1498 — 25 ноября 1500).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Четвёртое плавание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> (9 мая 1502 — ноябрь 1504).</a:t>
            </a:r>
            <a:endParaRPr lang="ru-RU" sz="2000" dirty="0"/>
          </a:p>
        </p:txBody>
      </p:sp>
      <p:pic>
        <p:nvPicPr>
          <p:cNvPr id="6146" name="Picture 2" descr="D:\Documents and Settings\Аня\Рабочий стол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26124" y="2857496"/>
            <a:ext cx="7203462" cy="388679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749</Words>
  <Application>Microsoft Office PowerPoint</Application>
  <PresentationFormat>Экран (4:3)</PresentationFormat>
  <Paragraphs>54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Важнейшие географические события</vt:lpstr>
      <vt:lpstr>Цели:</vt:lpstr>
      <vt:lpstr>Определите, маршруты каких путешественников представлены:  </vt:lpstr>
      <vt:lpstr>Слайд 4</vt:lpstr>
      <vt:lpstr>Христофор Колумб родился в небогатой генуэзской семье: отец — Доменико Коломбо, мать — Сузанна Фонтанаросса</vt:lpstr>
      <vt:lpstr> </vt:lpstr>
      <vt:lpstr>Изабелла Кастильская и Христофор Колумб. Памятник в Гранаде</vt:lpstr>
      <vt:lpstr>Первая экспедиция</vt:lpstr>
      <vt:lpstr>Всего Колумб совершил 4 плавания к Америке: Первое плавание  (2 августа 1492 — 15 марта 1493). Второе плавание  (25 сентября 1493 — 11 июня 1496). Третье плавание  (30 мая 1498 — 25 ноября 1500). Четвёртое плавание  (9 мая 1502 — ноябрь 1504).</vt:lpstr>
      <vt:lpstr>Колумб объявляет открытую землю собственностью  испанского короля. Иллюстрация 1893года</vt:lpstr>
      <vt:lpstr>Копия корабля Колумба «Санта Мария»</vt:lpstr>
      <vt:lpstr>Джеймс Кук - английский военный моряк, исследователь, картограф и  первооткрыватель, член Королевского общества и капитан Королевских ВМС.</vt:lpstr>
      <vt:lpstr>Возглавлял три экспедиции по исследованию Мирового океана, все были кругосветными. Во время этих экспедиций совершил ряд географических открытий. Обследовал и нанёс на карту малоизвестные и редко посещаемые до него части Ньюфаундленда и восточного побережьяКанады, Австралии, Новой Зеландии, западного побережья Северной Америки, Тихого, Индийского иАтлантического океанов. Благодаря тому вниманию, которое Кук уделял картографии, многие из составленных им карт по своей точности и аккуратности не имели аналогов на протяжении многих десятилетий и служили мореплавателям вплоть до второй половины XIX века. </vt:lpstr>
      <vt:lpstr>Джеймс Кук</vt:lpstr>
      <vt:lpstr>«Увидев, что Кук упал, гавайцы издали победоносный вопль. Тело его тут же втащили на берег, и окружавшая его толпа, жадно выхватывая кинжал друг у друга, принялась наносить ему множество ран, так как каждый хотел принять участие в его уничтожении». Таким образом, вечером 14 февраля 1779 года 50-летний капитан Джеймс Кук был убит жителями Гавайских островов. Капитан Клерк в своих дневниках подчёркивает: если бы Кук отказался от вызывающего поведения перед лицом многотысячной толпы и не начал расстреливать гавайцев, несчастного случая удалось бы избежать. По словам лейтенанта Филипса, гавайцы не собирались препятствовать возвращению англичан на корабль  </vt:lpstr>
      <vt:lpstr>Фернан Магеллан</vt:lpstr>
      <vt:lpstr>Слайд 17</vt:lpstr>
      <vt:lpstr>Слайд 18</vt:lpstr>
      <vt:lpstr>Смерть</vt:lpstr>
      <vt:lpstr>Слайд 20</vt:lpstr>
      <vt:lpstr>На кораблях «Восток» и «Мирный»</vt:lpstr>
      <vt:lpstr>  Плавание российских кораблей продолжалось 751 день, и протяженность его составила почти 100 тыс. км (столько же получится, если два с четвертью раза обогнуть Землю по экватору). 29 новых островов были нанесены на карту. Так началась летопись изучения и освоения Антарктиды, в которую вписаны имена исследователей из многих стран.   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Важнейшие географические события</dc:title>
  <dc:creator>Аня</dc:creator>
  <cp:lastModifiedBy>Аня</cp:lastModifiedBy>
  <cp:revision>22</cp:revision>
  <dcterms:created xsi:type="dcterms:W3CDTF">2015-10-12T13:11:39Z</dcterms:created>
  <dcterms:modified xsi:type="dcterms:W3CDTF">2015-10-12T15:12:14Z</dcterms:modified>
</cp:coreProperties>
</file>