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40" r:id="rId2"/>
    <p:sldId id="256" r:id="rId3"/>
    <p:sldId id="272" r:id="rId4"/>
    <p:sldId id="287" r:id="rId5"/>
    <p:sldId id="286" r:id="rId6"/>
    <p:sldId id="299" r:id="rId7"/>
    <p:sldId id="298" r:id="rId8"/>
    <p:sldId id="297" r:id="rId9"/>
    <p:sldId id="295" r:id="rId10"/>
    <p:sldId id="296" r:id="rId11"/>
    <p:sldId id="294" r:id="rId12"/>
    <p:sldId id="293" r:id="rId13"/>
    <p:sldId id="257" r:id="rId14"/>
    <p:sldId id="304" r:id="rId15"/>
    <p:sldId id="302" r:id="rId16"/>
    <p:sldId id="305" r:id="rId17"/>
    <p:sldId id="306" r:id="rId18"/>
    <p:sldId id="271" r:id="rId19"/>
    <p:sldId id="288" r:id="rId20"/>
    <p:sldId id="291" r:id="rId21"/>
    <p:sldId id="290" r:id="rId22"/>
    <p:sldId id="285" r:id="rId23"/>
    <p:sldId id="284" r:id="rId24"/>
    <p:sldId id="262" r:id="rId25"/>
    <p:sldId id="283" r:id="rId26"/>
    <p:sldId id="277" r:id="rId27"/>
    <p:sldId id="276" r:id="rId28"/>
    <p:sldId id="275" r:id="rId29"/>
    <p:sldId id="274" r:id="rId30"/>
    <p:sldId id="282" r:id="rId31"/>
    <p:sldId id="281" r:id="rId32"/>
    <p:sldId id="280" r:id="rId33"/>
    <p:sldId id="279" r:id="rId34"/>
    <p:sldId id="310" r:id="rId35"/>
    <p:sldId id="311" r:id="rId36"/>
    <p:sldId id="315" r:id="rId37"/>
    <p:sldId id="313" r:id="rId38"/>
    <p:sldId id="312" r:id="rId39"/>
    <p:sldId id="314" r:id="rId40"/>
    <p:sldId id="316" r:id="rId41"/>
    <p:sldId id="319" r:id="rId42"/>
    <p:sldId id="278" r:id="rId43"/>
    <p:sldId id="273" r:id="rId44"/>
    <p:sldId id="261" r:id="rId4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66"/>
    <a:srgbClr val="66FF33"/>
    <a:srgbClr val="CCFF99"/>
    <a:srgbClr val="FF00FF"/>
  </p:clrMru>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03447BB-5D67-496B-8E87-E561075AD55C}" styleName="Темный стиль 1 - акцент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Темный стиль 1 - акцент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Темный стиль 1 - акцент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8719" autoAdjust="0"/>
    <p:restoredTop sz="94707" autoAdjust="0"/>
  </p:normalViewPr>
  <p:slideViewPr>
    <p:cSldViewPr>
      <p:cViewPr varScale="1">
        <p:scale>
          <a:sx n="97" d="100"/>
          <a:sy n="97" d="100"/>
        </p:scale>
        <p:origin x="-114"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5879E1-FC77-4879-A71F-10B6781D3B57}" type="doc">
      <dgm:prSet loTypeId="urn:microsoft.com/office/officeart/2005/8/layout/default" loCatId="list" qsTypeId="urn:microsoft.com/office/officeart/2005/8/quickstyle/simple1#2" qsCatId="simple" csTypeId="urn:microsoft.com/office/officeart/2005/8/colors/colorful1" csCatId="colorful" phldr="1"/>
      <dgm:spPr/>
      <dgm:t>
        <a:bodyPr/>
        <a:lstStyle/>
        <a:p>
          <a:endParaRPr lang="ru-RU"/>
        </a:p>
      </dgm:t>
    </dgm:pt>
    <dgm:pt modelId="{2F87D116-04DF-4D37-9CB6-39F34C38CD47}">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effectLst/>
              <a:latin typeface="Times New Roman" pitchFamily="18" charset="0"/>
              <a:cs typeface="Times New Roman" pitchFamily="18" charset="0"/>
            </a:rPr>
            <a:t>1. Количество теплоты</a:t>
          </a:r>
        </a:p>
      </dgm:t>
    </dgm:pt>
    <dgm:pt modelId="{49B00E6D-B096-4321-B78F-91041EF14CB0}" type="sibTrans" cxnId="{D1D89266-50C2-4505-A9D5-D959EF005894}">
      <dgm:prSet/>
      <dgm:spPr/>
      <dgm:t>
        <a:bodyPr/>
        <a:lstStyle/>
        <a:p>
          <a:endParaRPr lang="ru-RU" sz="2400">
            <a:latin typeface="Times New Roman" pitchFamily="18" charset="0"/>
            <a:cs typeface="Times New Roman" pitchFamily="18" charset="0"/>
          </a:endParaRPr>
        </a:p>
      </dgm:t>
    </dgm:pt>
    <dgm:pt modelId="{8476B2EF-8F6E-40FC-9C04-003BA55B029F}" type="parTrans" cxnId="{D1D89266-50C2-4505-A9D5-D959EF005894}">
      <dgm:prSet/>
      <dgm:spPr/>
      <dgm:t>
        <a:bodyPr/>
        <a:lstStyle/>
        <a:p>
          <a:endParaRPr lang="ru-RU" sz="2400">
            <a:latin typeface="Times New Roman" pitchFamily="18" charset="0"/>
            <a:cs typeface="Times New Roman" pitchFamily="18" charset="0"/>
          </a:endParaRPr>
        </a:p>
      </dgm:t>
    </dgm:pt>
    <dgm:pt modelId="{DEE50612-118D-4590-B840-B114073FE235}">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5. Физические величины и их измерение</a:t>
          </a:r>
        </a:p>
      </dgm:t>
    </dgm:pt>
    <dgm:pt modelId="{B69E00E3-5D5F-485C-8647-793F5BB75F9B}" type="parTrans" cxnId="{147BCB3F-CBD9-4FCC-A649-860047A55C26}">
      <dgm:prSet/>
      <dgm:spPr/>
      <dgm:t>
        <a:bodyPr/>
        <a:lstStyle/>
        <a:p>
          <a:endParaRPr lang="ru-RU" sz="2400">
            <a:latin typeface="Times New Roman" pitchFamily="18" charset="0"/>
            <a:cs typeface="Times New Roman" pitchFamily="18" charset="0"/>
          </a:endParaRPr>
        </a:p>
      </dgm:t>
    </dgm:pt>
    <dgm:pt modelId="{33633D7C-9EFC-4A42-9BC2-AA7AFDA49440}" type="sibTrans" cxnId="{147BCB3F-CBD9-4FCC-A649-860047A55C26}">
      <dgm:prSet/>
      <dgm:spPr/>
      <dgm:t>
        <a:bodyPr/>
        <a:lstStyle/>
        <a:p>
          <a:endParaRPr lang="ru-RU" sz="2400">
            <a:latin typeface="Times New Roman" pitchFamily="18" charset="0"/>
            <a:cs typeface="Times New Roman" pitchFamily="18" charset="0"/>
          </a:endParaRPr>
        </a:p>
      </dgm:t>
    </dgm:pt>
    <dgm:pt modelId="{0CEA9C73-59AD-43D7-9021-A80174000FDC}">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2. Виды теплопередач</a:t>
          </a:r>
        </a:p>
      </dgm:t>
    </dgm:pt>
    <dgm:pt modelId="{40FDBDAD-B3ED-4DF9-BEC5-27A51884DEF5}" type="parTrans" cxnId="{1386D9C5-A4B3-4B4E-8A3D-4FB2D81D3858}">
      <dgm:prSet/>
      <dgm:spPr/>
      <dgm:t>
        <a:bodyPr/>
        <a:lstStyle/>
        <a:p>
          <a:endParaRPr lang="ru-RU" sz="2400">
            <a:latin typeface="Times New Roman" pitchFamily="18" charset="0"/>
            <a:cs typeface="Times New Roman" pitchFamily="18" charset="0"/>
          </a:endParaRPr>
        </a:p>
      </dgm:t>
    </dgm:pt>
    <dgm:pt modelId="{CE6C21FB-C13A-447F-B8C3-A4D693875429}" type="sibTrans" cxnId="{1386D9C5-A4B3-4B4E-8A3D-4FB2D81D3858}">
      <dgm:prSet/>
      <dgm:spPr/>
      <dgm:t>
        <a:bodyPr/>
        <a:lstStyle/>
        <a:p>
          <a:endParaRPr lang="ru-RU" sz="2400">
            <a:latin typeface="Times New Roman" pitchFamily="18" charset="0"/>
            <a:cs typeface="Times New Roman" pitchFamily="18" charset="0"/>
          </a:endParaRPr>
        </a:p>
      </dgm:t>
    </dgm:pt>
    <dgm:pt modelId="{F2C62EE1-08FC-47E8-AF72-9E4C425B04A4}">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4. Соединение проводников</a:t>
          </a:r>
        </a:p>
      </dgm:t>
    </dgm:pt>
    <dgm:pt modelId="{A50E25DC-B08E-4062-B9AD-C4FD2F15C0B0}" type="parTrans" cxnId="{CCB60F48-46E6-45CB-B920-F301F94A13E0}">
      <dgm:prSet/>
      <dgm:spPr/>
      <dgm:t>
        <a:bodyPr/>
        <a:lstStyle/>
        <a:p>
          <a:endParaRPr lang="ru-RU" sz="2400">
            <a:latin typeface="Times New Roman" pitchFamily="18" charset="0"/>
            <a:cs typeface="Times New Roman" pitchFamily="18" charset="0"/>
          </a:endParaRPr>
        </a:p>
      </dgm:t>
    </dgm:pt>
    <dgm:pt modelId="{4DB0753B-EAD9-4DE9-BB23-128E9DC6D8CE}" type="sibTrans" cxnId="{CCB60F48-46E6-45CB-B920-F301F94A13E0}">
      <dgm:prSet/>
      <dgm:spPr/>
      <dgm:t>
        <a:bodyPr/>
        <a:lstStyle/>
        <a:p>
          <a:endParaRPr lang="ru-RU" sz="2400">
            <a:latin typeface="Times New Roman" pitchFamily="18" charset="0"/>
            <a:cs typeface="Times New Roman" pitchFamily="18" charset="0"/>
          </a:endParaRPr>
        </a:p>
      </dgm:t>
    </dgm:pt>
    <dgm:pt modelId="{65906C99-9C3E-469D-8D86-43FB3D8AFB30}">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3. Характеристики тока</a:t>
          </a:r>
        </a:p>
      </dgm:t>
    </dgm:pt>
    <dgm:pt modelId="{0C49753B-814F-4281-B96D-9C792009B9F1}" type="parTrans" cxnId="{C6E989D9-B4A1-48B9-869B-7DF8C8638376}">
      <dgm:prSet/>
      <dgm:spPr/>
      <dgm:t>
        <a:bodyPr/>
        <a:lstStyle/>
        <a:p>
          <a:endParaRPr lang="ru-RU" sz="2400">
            <a:latin typeface="Times New Roman" pitchFamily="18" charset="0"/>
            <a:cs typeface="Times New Roman" pitchFamily="18" charset="0"/>
          </a:endParaRPr>
        </a:p>
      </dgm:t>
    </dgm:pt>
    <dgm:pt modelId="{72AC7618-69A6-4ABE-B76A-A432DF72B935}" type="sibTrans" cxnId="{C6E989D9-B4A1-48B9-869B-7DF8C8638376}">
      <dgm:prSet/>
      <dgm:spPr/>
      <dgm:t>
        <a:bodyPr/>
        <a:lstStyle/>
        <a:p>
          <a:endParaRPr lang="ru-RU" sz="2400">
            <a:latin typeface="Times New Roman" pitchFamily="18" charset="0"/>
            <a:cs typeface="Times New Roman" pitchFamily="18" charset="0"/>
          </a:endParaRPr>
        </a:p>
      </dgm:t>
    </dgm:pt>
    <dgm:pt modelId="{19EBA4C3-ADCD-48AC-A383-BF53C8587CD4}">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6. Силы в физике</a:t>
          </a:r>
        </a:p>
      </dgm:t>
    </dgm:pt>
    <dgm:pt modelId="{C3FEF048-14B2-48D8-BEB5-51235E88EB31}" type="parTrans" cxnId="{330BEBCF-F428-4674-9815-58A6FCC045E9}">
      <dgm:prSet/>
      <dgm:spPr/>
      <dgm:t>
        <a:bodyPr/>
        <a:lstStyle/>
        <a:p>
          <a:endParaRPr lang="ru-RU" sz="2400">
            <a:latin typeface="Times New Roman" pitchFamily="18" charset="0"/>
            <a:cs typeface="Times New Roman" pitchFamily="18" charset="0"/>
          </a:endParaRPr>
        </a:p>
      </dgm:t>
    </dgm:pt>
    <dgm:pt modelId="{35DF4400-F4AC-41B7-B70B-58650A0B7D59}" type="sibTrans" cxnId="{330BEBCF-F428-4674-9815-58A6FCC045E9}">
      <dgm:prSet/>
      <dgm:spPr/>
      <dgm:t>
        <a:bodyPr/>
        <a:lstStyle/>
        <a:p>
          <a:endParaRPr lang="ru-RU" sz="2400">
            <a:latin typeface="Times New Roman" pitchFamily="18" charset="0"/>
            <a:cs typeface="Times New Roman" pitchFamily="18" charset="0"/>
          </a:endParaRPr>
        </a:p>
      </dgm:t>
    </dgm:pt>
    <dgm:pt modelId="{8F6A6A2C-A2D6-44E7-B8CE-FA6FDB4ADD0B}">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7. Физические законы</a:t>
          </a:r>
        </a:p>
      </dgm:t>
    </dgm:pt>
    <dgm:pt modelId="{561B5CAF-9861-45AE-9592-F902AF1B18D0}" type="parTrans" cxnId="{5D104795-18C9-44BB-822A-C9FD87B34BBE}">
      <dgm:prSet/>
      <dgm:spPr/>
      <dgm:t>
        <a:bodyPr/>
        <a:lstStyle/>
        <a:p>
          <a:endParaRPr lang="ru-RU" sz="2400">
            <a:latin typeface="Times New Roman" pitchFamily="18" charset="0"/>
            <a:cs typeface="Times New Roman" pitchFamily="18" charset="0"/>
          </a:endParaRPr>
        </a:p>
      </dgm:t>
    </dgm:pt>
    <dgm:pt modelId="{1C982C40-938B-40D1-A8DA-86CAD41C469B}" type="sibTrans" cxnId="{5D104795-18C9-44BB-822A-C9FD87B34BBE}">
      <dgm:prSet/>
      <dgm:spPr/>
      <dgm:t>
        <a:bodyPr/>
        <a:lstStyle/>
        <a:p>
          <a:endParaRPr lang="ru-RU" sz="2400">
            <a:latin typeface="Times New Roman" pitchFamily="18" charset="0"/>
            <a:cs typeface="Times New Roman" pitchFamily="18" charset="0"/>
          </a:endParaRPr>
        </a:p>
      </dgm:t>
    </dgm:pt>
    <dgm:pt modelId="{3FEB7355-945C-4CBD-848B-D90CA33F4DD6}">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8. Строение вещества</a:t>
          </a:r>
        </a:p>
      </dgm:t>
    </dgm:pt>
    <dgm:pt modelId="{6C7964A0-132C-4294-8A34-473FD2C7C0D2}" type="parTrans" cxnId="{49FC3922-E11D-4660-8805-F90B77C757BC}">
      <dgm:prSet/>
      <dgm:spPr/>
      <dgm:t>
        <a:bodyPr/>
        <a:lstStyle/>
        <a:p>
          <a:endParaRPr lang="ru-RU" sz="2400">
            <a:latin typeface="Times New Roman" pitchFamily="18" charset="0"/>
            <a:cs typeface="Times New Roman" pitchFamily="18" charset="0"/>
          </a:endParaRPr>
        </a:p>
      </dgm:t>
    </dgm:pt>
    <dgm:pt modelId="{CC3DE1E1-82C2-4283-AE36-DCEC6F7223C8}" type="sibTrans" cxnId="{49FC3922-E11D-4660-8805-F90B77C757BC}">
      <dgm:prSet/>
      <dgm:spPr/>
      <dgm:t>
        <a:bodyPr/>
        <a:lstStyle/>
        <a:p>
          <a:endParaRPr lang="ru-RU" sz="2400">
            <a:latin typeface="Times New Roman" pitchFamily="18" charset="0"/>
            <a:cs typeface="Times New Roman" pitchFamily="18" charset="0"/>
          </a:endParaRPr>
        </a:p>
      </dgm:t>
    </dgm:pt>
    <dgm:pt modelId="{145710A7-CBB3-4BA7-9B9F-1D94CE09B639}">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9. Физические приборы</a:t>
          </a:r>
        </a:p>
      </dgm:t>
    </dgm:pt>
    <dgm:pt modelId="{C2960F22-4191-427D-A405-AAFEEDCBCB2B}" type="parTrans" cxnId="{CC880CF2-5A7D-4598-94AC-6A4E44060710}">
      <dgm:prSet/>
      <dgm:spPr/>
      <dgm:t>
        <a:bodyPr/>
        <a:lstStyle/>
        <a:p>
          <a:endParaRPr lang="ru-RU" sz="2400">
            <a:latin typeface="Times New Roman" pitchFamily="18" charset="0"/>
            <a:cs typeface="Times New Roman" pitchFamily="18" charset="0"/>
          </a:endParaRPr>
        </a:p>
      </dgm:t>
    </dgm:pt>
    <dgm:pt modelId="{C8B1CB51-5A49-4C2F-BD76-0DEBF51B26DA}" type="sibTrans" cxnId="{CC880CF2-5A7D-4598-94AC-6A4E44060710}">
      <dgm:prSet/>
      <dgm:spPr/>
      <dgm:t>
        <a:bodyPr/>
        <a:lstStyle/>
        <a:p>
          <a:endParaRPr lang="ru-RU" sz="2400">
            <a:latin typeface="Times New Roman" pitchFamily="18" charset="0"/>
            <a:cs typeface="Times New Roman" pitchFamily="18" charset="0"/>
          </a:endParaRPr>
        </a:p>
      </dgm:t>
    </dgm:pt>
    <dgm:pt modelId="{FFC7F10E-0176-402D-BAD8-DAA5313F456B}">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10. Секрет</a:t>
          </a:r>
        </a:p>
      </dgm:t>
    </dgm:pt>
    <dgm:pt modelId="{88AE84E1-968A-4889-9F0D-B5184280C0B9}" type="parTrans" cxnId="{79555EA9-9FC3-4BFA-8498-015BC33E5270}">
      <dgm:prSet/>
      <dgm:spPr/>
      <dgm:t>
        <a:bodyPr/>
        <a:lstStyle/>
        <a:p>
          <a:endParaRPr lang="ru-RU" sz="2400">
            <a:latin typeface="Times New Roman" pitchFamily="18" charset="0"/>
            <a:cs typeface="Times New Roman" pitchFamily="18" charset="0"/>
          </a:endParaRPr>
        </a:p>
      </dgm:t>
    </dgm:pt>
    <dgm:pt modelId="{47E53952-759F-4111-872F-3D040AAFFE4F}" type="sibTrans" cxnId="{79555EA9-9FC3-4BFA-8498-015BC33E5270}">
      <dgm:prSet/>
      <dgm:spPr/>
      <dgm:t>
        <a:bodyPr/>
        <a:lstStyle/>
        <a:p>
          <a:endParaRPr lang="ru-RU" sz="2400">
            <a:latin typeface="Times New Roman" pitchFamily="18" charset="0"/>
            <a:cs typeface="Times New Roman" pitchFamily="18" charset="0"/>
          </a:endParaRPr>
        </a:p>
      </dgm:t>
    </dgm:pt>
    <dgm:pt modelId="{8AB03545-F136-47B9-92FC-06E76B64847E}">
      <dgm:prSet custT="1"/>
      <dgm:spPr/>
      <dgm:t>
        <a:bodyPr/>
        <a:lstStyle/>
        <a:p>
          <a:pPr marR="0" rtl="0" eaLnBrk="1" fontAlgn="base" latinLnBrk="0" hangingPunct="1">
            <a:buClrTx/>
            <a:buSzTx/>
            <a:buFontTx/>
            <a:tabLst/>
          </a:pPr>
          <a:r>
            <a:rPr kumimoji="0" lang="ru-RU" sz="2200" b="1" i="0" u="none" strike="noStrike" cap="none" normalizeH="0" baseline="0" dirty="0" smtClean="0">
              <a:ln/>
              <a:effectLst/>
              <a:latin typeface="Times New Roman" pitchFamily="18" charset="0"/>
              <a:cs typeface="Times New Roman" pitchFamily="18" charset="0"/>
            </a:rPr>
            <a:t>11. Выдающиеся личности в области физики</a:t>
          </a:r>
        </a:p>
      </dgm:t>
    </dgm:pt>
    <dgm:pt modelId="{74114DFD-1EE1-470A-B37D-4E30B9C745F8}" type="parTrans" cxnId="{888D6E2B-3DF7-4045-BD79-ABF7A01A3B04}">
      <dgm:prSet/>
      <dgm:spPr/>
      <dgm:t>
        <a:bodyPr/>
        <a:lstStyle/>
        <a:p>
          <a:endParaRPr lang="ru-RU" sz="2400">
            <a:latin typeface="Times New Roman" pitchFamily="18" charset="0"/>
            <a:cs typeface="Times New Roman" pitchFamily="18" charset="0"/>
          </a:endParaRPr>
        </a:p>
      </dgm:t>
    </dgm:pt>
    <dgm:pt modelId="{78A62773-77D7-4B3F-AA87-22C822A8C301}" type="sibTrans" cxnId="{888D6E2B-3DF7-4045-BD79-ABF7A01A3B04}">
      <dgm:prSet/>
      <dgm:spPr/>
      <dgm:t>
        <a:bodyPr/>
        <a:lstStyle/>
        <a:p>
          <a:endParaRPr lang="ru-RU" sz="2400">
            <a:latin typeface="Times New Roman" pitchFamily="18" charset="0"/>
            <a:cs typeface="Times New Roman" pitchFamily="18" charset="0"/>
          </a:endParaRPr>
        </a:p>
      </dgm:t>
    </dgm:pt>
    <dgm:pt modelId="{40A8A248-8DFA-4A48-8D1F-4AD0ACD95382}">
      <dgm:prSet custT="1"/>
      <dgm:spPr/>
      <dgm:t>
        <a:bodyPr/>
        <a:lstStyle/>
        <a:p>
          <a:pPr marR="0" rtl="0" eaLnBrk="1" fontAlgn="base" latinLnBrk="0" hangingPunct="1">
            <a:buClrTx/>
            <a:buSzTx/>
            <a:buFontTx/>
            <a:tabLst/>
          </a:pPr>
          <a:r>
            <a:rPr kumimoji="0" lang="ru-RU" sz="2400" b="1" i="0" u="none" strike="noStrike" cap="none" normalizeH="0" baseline="0" dirty="0" smtClean="0">
              <a:ln/>
              <a:effectLst/>
              <a:latin typeface="Times New Roman" pitchFamily="18" charset="0"/>
              <a:cs typeface="Times New Roman" pitchFamily="18" charset="0"/>
            </a:rPr>
            <a:t>12. Взаимодействие тел</a:t>
          </a:r>
        </a:p>
      </dgm:t>
    </dgm:pt>
    <dgm:pt modelId="{5A39D9C6-7A5C-4A40-A362-B8719707583C}" type="parTrans" cxnId="{BB1A6292-62FB-4D29-B60B-C4F4B0405923}">
      <dgm:prSet/>
      <dgm:spPr/>
      <dgm:t>
        <a:bodyPr/>
        <a:lstStyle/>
        <a:p>
          <a:endParaRPr lang="ru-RU" sz="2400">
            <a:latin typeface="Times New Roman" pitchFamily="18" charset="0"/>
            <a:cs typeface="Times New Roman" pitchFamily="18" charset="0"/>
          </a:endParaRPr>
        </a:p>
      </dgm:t>
    </dgm:pt>
    <dgm:pt modelId="{7433F31D-203E-4A3F-92AF-FD0B7C52926A}" type="sibTrans" cxnId="{BB1A6292-62FB-4D29-B60B-C4F4B0405923}">
      <dgm:prSet/>
      <dgm:spPr/>
      <dgm:t>
        <a:bodyPr/>
        <a:lstStyle/>
        <a:p>
          <a:endParaRPr lang="ru-RU" sz="2400">
            <a:latin typeface="Times New Roman" pitchFamily="18" charset="0"/>
            <a:cs typeface="Times New Roman" pitchFamily="18" charset="0"/>
          </a:endParaRPr>
        </a:p>
      </dgm:t>
    </dgm:pt>
    <dgm:pt modelId="{45F894BE-CF22-42A9-996B-1017F72101F7}" type="pres">
      <dgm:prSet presAssocID="{165879E1-FC77-4879-A71F-10B6781D3B57}" presName="diagram" presStyleCnt="0">
        <dgm:presLayoutVars>
          <dgm:dir/>
          <dgm:resizeHandles val="exact"/>
        </dgm:presLayoutVars>
      </dgm:prSet>
      <dgm:spPr/>
      <dgm:t>
        <a:bodyPr/>
        <a:lstStyle/>
        <a:p>
          <a:endParaRPr lang="ru-RU"/>
        </a:p>
      </dgm:t>
    </dgm:pt>
    <dgm:pt modelId="{00DD9785-2C48-4F06-A40B-0B8181ED6AF2}" type="pres">
      <dgm:prSet presAssocID="{2F87D116-04DF-4D37-9CB6-39F34C38CD47}" presName="node" presStyleLbl="node1" presStyleIdx="0" presStyleCnt="12" custScaleX="95695" custScaleY="93865" custLinFactNeighborX="-140" custLinFactNeighborY="-7507">
        <dgm:presLayoutVars>
          <dgm:bulletEnabled val="1"/>
        </dgm:presLayoutVars>
      </dgm:prSet>
      <dgm:spPr/>
      <dgm:t>
        <a:bodyPr/>
        <a:lstStyle/>
        <a:p>
          <a:endParaRPr lang="ru-RU"/>
        </a:p>
      </dgm:t>
    </dgm:pt>
    <dgm:pt modelId="{258CF81B-8428-424B-BC00-8DEEC74F7E4B}" type="pres">
      <dgm:prSet presAssocID="{49B00E6D-B096-4321-B78F-91041EF14CB0}" presName="sibTrans" presStyleCnt="0"/>
      <dgm:spPr/>
    </dgm:pt>
    <dgm:pt modelId="{629647DF-984A-4454-A44E-9E143B0129D7}" type="pres">
      <dgm:prSet presAssocID="{0CEA9C73-59AD-43D7-9021-A80174000FDC}" presName="node" presStyleLbl="node1" presStyleIdx="1" presStyleCnt="12">
        <dgm:presLayoutVars>
          <dgm:bulletEnabled val="1"/>
        </dgm:presLayoutVars>
      </dgm:prSet>
      <dgm:spPr/>
      <dgm:t>
        <a:bodyPr/>
        <a:lstStyle/>
        <a:p>
          <a:endParaRPr lang="ru-RU"/>
        </a:p>
      </dgm:t>
    </dgm:pt>
    <dgm:pt modelId="{D255D0DC-8049-4CA9-8A43-3A2B5680327B}" type="pres">
      <dgm:prSet presAssocID="{CE6C21FB-C13A-447F-B8C3-A4D693875429}" presName="sibTrans" presStyleCnt="0"/>
      <dgm:spPr/>
    </dgm:pt>
    <dgm:pt modelId="{47DA98BC-E616-4844-BCBC-4CA34B5AAAEE}" type="pres">
      <dgm:prSet presAssocID="{65906C99-9C3E-469D-8D86-43FB3D8AFB30}" presName="node" presStyleLbl="node1" presStyleIdx="2" presStyleCnt="12">
        <dgm:presLayoutVars>
          <dgm:bulletEnabled val="1"/>
        </dgm:presLayoutVars>
      </dgm:prSet>
      <dgm:spPr/>
      <dgm:t>
        <a:bodyPr/>
        <a:lstStyle/>
        <a:p>
          <a:endParaRPr lang="ru-RU"/>
        </a:p>
      </dgm:t>
    </dgm:pt>
    <dgm:pt modelId="{B5DB1E3F-3D35-4C49-86FC-0584A0CD1319}" type="pres">
      <dgm:prSet presAssocID="{72AC7618-69A6-4ABE-B76A-A432DF72B935}" presName="sibTrans" presStyleCnt="0"/>
      <dgm:spPr/>
    </dgm:pt>
    <dgm:pt modelId="{11FC70A0-4921-4294-AD4E-2BDEF18F83A5}" type="pres">
      <dgm:prSet presAssocID="{F2C62EE1-08FC-47E8-AF72-9E4C425B04A4}" presName="node" presStyleLbl="node1" presStyleIdx="3" presStyleCnt="12">
        <dgm:presLayoutVars>
          <dgm:bulletEnabled val="1"/>
        </dgm:presLayoutVars>
      </dgm:prSet>
      <dgm:spPr/>
      <dgm:t>
        <a:bodyPr/>
        <a:lstStyle/>
        <a:p>
          <a:endParaRPr lang="ru-RU"/>
        </a:p>
      </dgm:t>
    </dgm:pt>
    <dgm:pt modelId="{752055D5-5703-42B7-8D06-BFC75A3CA741}" type="pres">
      <dgm:prSet presAssocID="{4DB0753B-EAD9-4DE9-BB23-128E9DC6D8CE}" presName="sibTrans" presStyleCnt="0"/>
      <dgm:spPr/>
    </dgm:pt>
    <dgm:pt modelId="{E29B6AF1-62B4-441C-9893-829CB525E422}" type="pres">
      <dgm:prSet presAssocID="{DEE50612-118D-4590-B840-B114073FE235}" presName="node" presStyleLbl="node1" presStyleIdx="4" presStyleCnt="12" custScaleX="114499" custScaleY="90738" custLinFactNeighborX="-1079" custLinFactNeighborY="-4258">
        <dgm:presLayoutVars>
          <dgm:bulletEnabled val="1"/>
        </dgm:presLayoutVars>
      </dgm:prSet>
      <dgm:spPr/>
      <dgm:t>
        <a:bodyPr/>
        <a:lstStyle/>
        <a:p>
          <a:endParaRPr lang="ru-RU"/>
        </a:p>
      </dgm:t>
    </dgm:pt>
    <dgm:pt modelId="{07002D2E-18B0-47D2-9842-D4C10A082729}" type="pres">
      <dgm:prSet presAssocID="{33633D7C-9EFC-4A42-9BC2-AA7AFDA49440}" presName="sibTrans" presStyleCnt="0"/>
      <dgm:spPr/>
    </dgm:pt>
    <dgm:pt modelId="{A7B4FE23-2A75-4887-87B1-69B9D2C1D864}" type="pres">
      <dgm:prSet presAssocID="{19EBA4C3-ADCD-48AC-A383-BF53C8587CD4}" presName="node" presStyleLbl="node1" presStyleIdx="5" presStyleCnt="12" custLinFactNeighborX="-3153" custLinFactNeighborY="-2899">
        <dgm:presLayoutVars>
          <dgm:bulletEnabled val="1"/>
        </dgm:presLayoutVars>
      </dgm:prSet>
      <dgm:spPr/>
      <dgm:t>
        <a:bodyPr/>
        <a:lstStyle/>
        <a:p>
          <a:endParaRPr lang="ru-RU"/>
        </a:p>
      </dgm:t>
    </dgm:pt>
    <dgm:pt modelId="{2328D8AF-3560-4A97-8064-3A251A859F75}" type="pres">
      <dgm:prSet presAssocID="{35DF4400-F4AC-41B7-B70B-58650A0B7D59}" presName="sibTrans" presStyleCnt="0"/>
      <dgm:spPr/>
    </dgm:pt>
    <dgm:pt modelId="{490B3BB3-C0F8-4CFF-A9B5-61E6F2F03CB1}" type="pres">
      <dgm:prSet presAssocID="{8F6A6A2C-A2D6-44E7-B8CE-FA6FDB4ADD0B}" presName="node" presStyleLbl="node1" presStyleIdx="6" presStyleCnt="12">
        <dgm:presLayoutVars>
          <dgm:bulletEnabled val="1"/>
        </dgm:presLayoutVars>
      </dgm:prSet>
      <dgm:spPr/>
      <dgm:t>
        <a:bodyPr/>
        <a:lstStyle/>
        <a:p>
          <a:endParaRPr lang="ru-RU"/>
        </a:p>
      </dgm:t>
    </dgm:pt>
    <dgm:pt modelId="{EA39BA2A-7159-4AEB-AB55-B27677DC7637}" type="pres">
      <dgm:prSet presAssocID="{1C982C40-938B-40D1-A8DA-86CAD41C469B}" presName="sibTrans" presStyleCnt="0"/>
      <dgm:spPr/>
    </dgm:pt>
    <dgm:pt modelId="{FAF524B5-A82A-41DA-8BDB-08DCE9D8AF5E}" type="pres">
      <dgm:prSet presAssocID="{3FEB7355-945C-4CBD-848B-D90CA33F4DD6}" presName="node" presStyleLbl="node1" presStyleIdx="7" presStyleCnt="12">
        <dgm:presLayoutVars>
          <dgm:bulletEnabled val="1"/>
        </dgm:presLayoutVars>
      </dgm:prSet>
      <dgm:spPr/>
      <dgm:t>
        <a:bodyPr/>
        <a:lstStyle/>
        <a:p>
          <a:endParaRPr lang="ru-RU"/>
        </a:p>
      </dgm:t>
    </dgm:pt>
    <dgm:pt modelId="{031536A5-82E1-464B-B7E9-FA768EA428D9}" type="pres">
      <dgm:prSet presAssocID="{CC3DE1E1-82C2-4283-AE36-DCEC6F7223C8}" presName="sibTrans" presStyleCnt="0"/>
      <dgm:spPr/>
    </dgm:pt>
    <dgm:pt modelId="{D816C78B-E50E-4C9A-8A06-811414CD7DBE}" type="pres">
      <dgm:prSet presAssocID="{145710A7-CBB3-4BA7-9B9F-1D94CE09B639}" presName="node" presStyleLbl="node1" presStyleIdx="8" presStyleCnt="12">
        <dgm:presLayoutVars>
          <dgm:bulletEnabled val="1"/>
        </dgm:presLayoutVars>
      </dgm:prSet>
      <dgm:spPr/>
      <dgm:t>
        <a:bodyPr/>
        <a:lstStyle/>
        <a:p>
          <a:endParaRPr lang="ru-RU"/>
        </a:p>
      </dgm:t>
    </dgm:pt>
    <dgm:pt modelId="{08A67C78-5D99-4AD4-8FD9-3852CC666640}" type="pres">
      <dgm:prSet presAssocID="{C8B1CB51-5A49-4C2F-BD76-0DEBF51B26DA}" presName="sibTrans" presStyleCnt="0"/>
      <dgm:spPr/>
    </dgm:pt>
    <dgm:pt modelId="{C09E35D9-F631-4895-8F35-DDAF5013167F}" type="pres">
      <dgm:prSet presAssocID="{FFC7F10E-0176-402D-BAD8-DAA5313F456B}" presName="node" presStyleLbl="node1" presStyleIdx="9" presStyleCnt="12">
        <dgm:presLayoutVars>
          <dgm:bulletEnabled val="1"/>
        </dgm:presLayoutVars>
      </dgm:prSet>
      <dgm:spPr/>
      <dgm:t>
        <a:bodyPr/>
        <a:lstStyle/>
        <a:p>
          <a:endParaRPr lang="ru-RU"/>
        </a:p>
      </dgm:t>
    </dgm:pt>
    <dgm:pt modelId="{DF83FAAF-191B-46EF-AD43-940EB0D95081}" type="pres">
      <dgm:prSet presAssocID="{47E53952-759F-4111-872F-3D040AAFFE4F}" presName="sibTrans" presStyleCnt="0"/>
      <dgm:spPr/>
    </dgm:pt>
    <dgm:pt modelId="{C990234D-F74E-4334-B0B5-EC4BA459D644}" type="pres">
      <dgm:prSet presAssocID="{8AB03545-F136-47B9-92FC-06E76B64847E}" presName="node" presStyleLbl="node1" presStyleIdx="10" presStyleCnt="12">
        <dgm:presLayoutVars>
          <dgm:bulletEnabled val="1"/>
        </dgm:presLayoutVars>
      </dgm:prSet>
      <dgm:spPr/>
      <dgm:t>
        <a:bodyPr/>
        <a:lstStyle/>
        <a:p>
          <a:endParaRPr lang="ru-RU"/>
        </a:p>
      </dgm:t>
    </dgm:pt>
    <dgm:pt modelId="{B4883521-B087-4E36-B912-F02AB732903F}" type="pres">
      <dgm:prSet presAssocID="{78A62773-77D7-4B3F-AA87-22C822A8C301}" presName="sibTrans" presStyleCnt="0"/>
      <dgm:spPr/>
    </dgm:pt>
    <dgm:pt modelId="{B93F6D0B-4916-4EC4-B17A-3EBEFB646C9D}" type="pres">
      <dgm:prSet presAssocID="{40A8A248-8DFA-4A48-8D1F-4AD0ACD95382}" presName="node" presStyleLbl="node1" presStyleIdx="11" presStyleCnt="12">
        <dgm:presLayoutVars>
          <dgm:bulletEnabled val="1"/>
        </dgm:presLayoutVars>
      </dgm:prSet>
      <dgm:spPr/>
      <dgm:t>
        <a:bodyPr/>
        <a:lstStyle/>
        <a:p>
          <a:endParaRPr lang="ru-RU"/>
        </a:p>
      </dgm:t>
    </dgm:pt>
  </dgm:ptLst>
  <dgm:cxnLst>
    <dgm:cxn modelId="{330BEBCF-F428-4674-9815-58A6FCC045E9}" srcId="{165879E1-FC77-4879-A71F-10B6781D3B57}" destId="{19EBA4C3-ADCD-48AC-A383-BF53C8587CD4}" srcOrd="5" destOrd="0" parTransId="{C3FEF048-14B2-48D8-BEB5-51235E88EB31}" sibTransId="{35DF4400-F4AC-41B7-B70B-58650A0B7D59}"/>
    <dgm:cxn modelId="{8660A622-6FD0-4AF7-A271-E004BC0262B4}" type="presOf" srcId="{DEE50612-118D-4590-B840-B114073FE235}" destId="{E29B6AF1-62B4-441C-9893-829CB525E422}" srcOrd="0" destOrd="0" presId="urn:microsoft.com/office/officeart/2005/8/layout/default"/>
    <dgm:cxn modelId="{CC880CF2-5A7D-4598-94AC-6A4E44060710}" srcId="{165879E1-FC77-4879-A71F-10B6781D3B57}" destId="{145710A7-CBB3-4BA7-9B9F-1D94CE09B639}" srcOrd="8" destOrd="0" parTransId="{C2960F22-4191-427D-A405-AAFEEDCBCB2B}" sibTransId="{C8B1CB51-5A49-4C2F-BD76-0DEBF51B26DA}"/>
    <dgm:cxn modelId="{CCB60F48-46E6-45CB-B920-F301F94A13E0}" srcId="{165879E1-FC77-4879-A71F-10B6781D3B57}" destId="{F2C62EE1-08FC-47E8-AF72-9E4C425B04A4}" srcOrd="3" destOrd="0" parTransId="{A50E25DC-B08E-4062-B9AD-C4FD2F15C0B0}" sibTransId="{4DB0753B-EAD9-4DE9-BB23-128E9DC6D8CE}"/>
    <dgm:cxn modelId="{5D104795-18C9-44BB-822A-C9FD87B34BBE}" srcId="{165879E1-FC77-4879-A71F-10B6781D3B57}" destId="{8F6A6A2C-A2D6-44E7-B8CE-FA6FDB4ADD0B}" srcOrd="6" destOrd="0" parTransId="{561B5CAF-9861-45AE-9592-F902AF1B18D0}" sibTransId="{1C982C40-938B-40D1-A8DA-86CAD41C469B}"/>
    <dgm:cxn modelId="{C6E989D9-B4A1-48B9-869B-7DF8C8638376}" srcId="{165879E1-FC77-4879-A71F-10B6781D3B57}" destId="{65906C99-9C3E-469D-8D86-43FB3D8AFB30}" srcOrd="2" destOrd="0" parTransId="{0C49753B-814F-4281-B96D-9C792009B9F1}" sibTransId="{72AC7618-69A6-4ABE-B76A-A432DF72B935}"/>
    <dgm:cxn modelId="{E48F765B-D988-441F-82B5-C9B73D39E193}" type="presOf" srcId="{FFC7F10E-0176-402D-BAD8-DAA5313F456B}" destId="{C09E35D9-F631-4895-8F35-DDAF5013167F}" srcOrd="0" destOrd="0" presId="urn:microsoft.com/office/officeart/2005/8/layout/default"/>
    <dgm:cxn modelId="{05AA3992-B62F-4CEC-A6C3-052BC8BADAFA}" type="presOf" srcId="{165879E1-FC77-4879-A71F-10B6781D3B57}" destId="{45F894BE-CF22-42A9-996B-1017F72101F7}" srcOrd="0" destOrd="0" presId="urn:microsoft.com/office/officeart/2005/8/layout/default"/>
    <dgm:cxn modelId="{1584C2BD-DCA9-4EBF-A927-74345A5B362D}" type="presOf" srcId="{40A8A248-8DFA-4A48-8D1F-4AD0ACD95382}" destId="{B93F6D0B-4916-4EC4-B17A-3EBEFB646C9D}" srcOrd="0" destOrd="0" presId="urn:microsoft.com/office/officeart/2005/8/layout/default"/>
    <dgm:cxn modelId="{C2211DE2-3935-441F-9447-81DDA4718ED9}" type="presOf" srcId="{F2C62EE1-08FC-47E8-AF72-9E4C425B04A4}" destId="{11FC70A0-4921-4294-AD4E-2BDEF18F83A5}" srcOrd="0" destOrd="0" presId="urn:microsoft.com/office/officeart/2005/8/layout/default"/>
    <dgm:cxn modelId="{D1D89266-50C2-4505-A9D5-D959EF005894}" srcId="{165879E1-FC77-4879-A71F-10B6781D3B57}" destId="{2F87D116-04DF-4D37-9CB6-39F34C38CD47}" srcOrd="0" destOrd="0" parTransId="{8476B2EF-8F6E-40FC-9C04-003BA55B029F}" sibTransId="{49B00E6D-B096-4321-B78F-91041EF14CB0}"/>
    <dgm:cxn modelId="{888D6E2B-3DF7-4045-BD79-ABF7A01A3B04}" srcId="{165879E1-FC77-4879-A71F-10B6781D3B57}" destId="{8AB03545-F136-47B9-92FC-06E76B64847E}" srcOrd="10" destOrd="0" parTransId="{74114DFD-1EE1-470A-B37D-4E30B9C745F8}" sibTransId="{78A62773-77D7-4B3F-AA87-22C822A8C301}"/>
    <dgm:cxn modelId="{147BCB3F-CBD9-4FCC-A649-860047A55C26}" srcId="{165879E1-FC77-4879-A71F-10B6781D3B57}" destId="{DEE50612-118D-4590-B840-B114073FE235}" srcOrd="4" destOrd="0" parTransId="{B69E00E3-5D5F-485C-8647-793F5BB75F9B}" sibTransId="{33633D7C-9EFC-4A42-9BC2-AA7AFDA49440}"/>
    <dgm:cxn modelId="{1386D9C5-A4B3-4B4E-8A3D-4FB2D81D3858}" srcId="{165879E1-FC77-4879-A71F-10B6781D3B57}" destId="{0CEA9C73-59AD-43D7-9021-A80174000FDC}" srcOrd="1" destOrd="0" parTransId="{40FDBDAD-B3ED-4DF9-BEC5-27A51884DEF5}" sibTransId="{CE6C21FB-C13A-447F-B8C3-A4D693875429}"/>
    <dgm:cxn modelId="{49FC3922-E11D-4660-8805-F90B77C757BC}" srcId="{165879E1-FC77-4879-A71F-10B6781D3B57}" destId="{3FEB7355-945C-4CBD-848B-D90CA33F4DD6}" srcOrd="7" destOrd="0" parTransId="{6C7964A0-132C-4294-8A34-473FD2C7C0D2}" sibTransId="{CC3DE1E1-82C2-4283-AE36-DCEC6F7223C8}"/>
    <dgm:cxn modelId="{0DF39CD9-0E6E-46E8-BB3C-97C20120E456}" type="presOf" srcId="{19EBA4C3-ADCD-48AC-A383-BF53C8587CD4}" destId="{A7B4FE23-2A75-4887-87B1-69B9D2C1D864}" srcOrd="0" destOrd="0" presId="urn:microsoft.com/office/officeart/2005/8/layout/default"/>
    <dgm:cxn modelId="{BE1AB519-291B-4E17-8C48-B9EFF4AB0267}" type="presOf" srcId="{8AB03545-F136-47B9-92FC-06E76B64847E}" destId="{C990234D-F74E-4334-B0B5-EC4BA459D644}" srcOrd="0" destOrd="0" presId="urn:microsoft.com/office/officeart/2005/8/layout/default"/>
    <dgm:cxn modelId="{79555EA9-9FC3-4BFA-8498-015BC33E5270}" srcId="{165879E1-FC77-4879-A71F-10B6781D3B57}" destId="{FFC7F10E-0176-402D-BAD8-DAA5313F456B}" srcOrd="9" destOrd="0" parTransId="{88AE84E1-968A-4889-9F0D-B5184280C0B9}" sibTransId="{47E53952-759F-4111-872F-3D040AAFFE4F}"/>
    <dgm:cxn modelId="{DBF06A30-BD9C-4F55-A8F5-971055E17A02}" type="presOf" srcId="{145710A7-CBB3-4BA7-9B9F-1D94CE09B639}" destId="{D816C78B-E50E-4C9A-8A06-811414CD7DBE}" srcOrd="0" destOrd="0" presId="urn:microsoft.com/office/officeart/2005/8/layout/default"/>
    <dgm:cxn modelId="{91A7CBA6-7A44-48ED-B10C-8F6ED665080B}" type="presOf" srcId="{65906C99-9C3E-469D-8D86-43FB3D8AFB30}" destId="{47DA98BC-E616-4844-BCBC-4CA34B5AAAEE}" srcOrd="0" destOrd="0" presId="urn:microsoft.com/office/officeart/2005/8/layout/default"/>
    <dgm:cxn modelId="{7EB8343E-3410-40B7-949F-C879669D483F}" type="presOf" srcId="{8F6A6A2C-A2D6-44E7-B8CE-FA6FDB4ADD0B}" destId="{490B3BB3-C0F8-4CFF-A9B5-61E6F2F03CB1}" srcOrd="0" destOrd="0" presId="urn:microsoft.com/office/officeart/2005/8/layout/default"/>
    <dgm:cxn modelId="{BB1A6292-62FB-4D29-B60B-C4F4B0405923}" srcId="{165879E1-FC77-4879-A71F-10B6781D3B57}" destId="{40A8A248-8DFA-4A48-8D1F-4AD0ACD95382}" srcOrd="11" destOrd="0" parTransId="{5A39D9C6-7A5C-4A40-A362-B8719707583C}" sibTransId="{7433F31D-203E-4A3F-92AF-FD0B7C52926A}"/>
    <dgm:cxn modelId="{CCF8C17E-D684-42EA-886D-3A1AE4DA7005}" type="presOf" srcId="{0CEA9C73-59AD-43D7-9021-A80174000FDC}" destId="{629647DF-984A-4454-A44E-9E143B0129D7}" srcOrd="0" destOrd="0" presId="urn:microsoft.com/office/officeart/2005/8/layout/default"/>
    <dgm:cxn modelId="{0E51C054-63EF-4E45-89B7-66EA7BF230C5}" type="presOf" srcId="{3FEB7355-945C-4CBD-848B-D90CA33F4DD6}" destId="{FAF524B5-A82A-41DA-8BDB-08DCE9D8AF5E}" srcOrd="0" destOrd="0" presId="urn:microsoft.com/office/officeart/2005/8/layout/default"/>
    <dgm:cxn modelId="{A2D01AE6-42CF-4427-BA33-D67D9AB981C6}" type="presOf" srcId="{2F87D116-04DF-4D37-9CB6-39F34C38CD47}" destId="{00DD9785-2C48-4F06-A40B-0B8181ED6AF2}" srcOrd="0" destOrd="0" presId="urn:microsoft.com/office/officeart/2005/8/layout/default"/>
    <dgm:cxn modelId="{D56670F5-493B-47A4-92A9-AA36CA1EABF9}" type="presParOf" srcId="{45F894BE-CF22-42A9-996B-1017F72101F7}" destId="{00DD9785-2C48-4F06-A40B-0B8181ED6AF2}" srcOrd="0" destOrd="0" presId="urn:microsoft.com/office/officeart/2005/8/layout/default"/>
    <dgm:cxn modelId="{76A774DA-02A6-466A-961E-A9969539AE4A}" type="presParOf" srcId="{45F894BE-CF22-42A9-996B-1017F72101F7}" destId="{258CF81B-8428-424B-BC00-8DEEC74F7E4B}" srcOrd="1" destOrd="0" presId="urn:microsoft.com/office/officeart/2005/8/layout/default"/>
    <dgm:cxn modelId="{CCCE29A9-DC6D-4688-BC08-0E8B644EFC82}" type="presParOf" srcId="{45F894BE-CF22-42A9-996B-1017F72101F7}" destId="{629647DF-984A-4454-A44E-9E143B0129D7}" srcOrd="2" destOrd="0" presId="urn:microsoft.com/office/officeart/2005/8/layout/default"/>
    <dgm:cxn modelId="{4E7948C4-6DCC-4168-8DD4-7D47595CFB7F}" type="presParOf" srcId="{45F894BE-CF22-42A9-996B-1017F72101F7}" destId="{D255D0DC-8049-4CA9-8A43-3A2B5680327B}" srcOrd="3" destOrd="0" presId="urn:microsoft.com/office/officeart/2005/8/layout/default"/>
    <dgm:cxn modelId="{4A7B4F9F-0430-4186-9CAA-5A8D7283F93B}" type="presParOf" srcId="{45F894BE-CF22-42A9-996B-1017F72101F7}" destId="{47DA98BC-E616-4844-BCBC-4CA34B5AAAEE}" srcOrd="4" destOrd="0" presId="urn:microsoft.com/office/officeart/2005/8/layout/default"/>
    <dgm:cxn modelId="{AE759429-776E-48B2-874B-2A30E43C493E}" type="presParOf" srcId="{45F894BE-CF22-42A9-996B-1017F72101F7}" destId="{B5DB1E3F-3D35-4C49-86FC-0584A0CD1319}" srcOrd="5" destOrd="0" presId="urn:microsoft.com/office/officeart/2005/8/layout/default"/>
    <dgm:cxn modelId="{CCA62585-D40B-4EE4-BDB9-15E2CD5591DD}" type="presParOf" srcId="{45F894BE-CF22-42A9-996B-1017F72101F7}" destId="{11FC70A0-4921-4294-AD4E-2BDEF18F83A5}" srcOrd="6" destOrd="0" presId="urn:microsoft.com/office/officeart/2005/8/layout/default"/>
    <dgm:cxn modelId="{98901DF6-83E1-4BFF-81B7-0F0EF5711241}" type="presParOf" srcId="{45F894BE-CF22-42A9-996B-1017F72101F7}" destId="{752055D5-5703-42B7-8D06-BFC75A3CA741}" srcOrd="7" destOrd="0" presId="urn:microsoft.com/office/officeart/2005/8/layout/default"/>
    <dgm:cxn modelId="{B6959B61-918A-46FC-B027-59FF23C17972}" type="presParOf" srcId="{45F894BE-CF22-42A9-996B-1017F72101F7}" destId="{E29B6AF1-62B4-441C-9893-829CB525E422}" srcOrd="8" destOrd="0" presId="urn:microsoft.com/office/officeart/2005/8/layout/default"/>
    <dgm:cxn modelId="{267839A0-E981-4149-A6D4-8F89C0FEA5F8}" type="presParOf" srcId="{45F894BE-CF22-42A9-996B-1017F72101F7}" destId="{07002D2E-18B0-47D2-9842-D4C10A082729}" srcOrd="9" destOrd="0" presId="urn:microsoft.com/office/officeart/2005/8/layout/default"/>
    <dgm:cxn modelId="{89C6122C-625C-443F-A3D5-3BF7B0D5FFA2}" type="presParOf" srcId="{45F894BE-CF22-42A9-996B-1017F72101F7}" destId="{A7B4FE23-2A75-4887-87B1-69B9D2C1D864}" srcOrd="10" destOrd="0" presId="urn:microsoft.com/office/officeart/2005/8/layout/default"/>
    <dgm:cxn modelId="{CC5A2D31-5260-40AB-BA47-5B3EE5F5EC90}" type="presParOf" srcId="{45F894BE-CF22-42A9-996B-1017F72101F7}" destId="{2328D8AF-3560-4A97-8064-3A251A859F75}" srcOrd="11" destOrd="0" presId="urn:microsoft.com/office/officeart/2005/8/layout/default"/>
    <dgm:cxn modelId="{CA659D92-A143-4BC4-B497-FEA33A810BF6}" type="presParOf" srcId="{45F894BE-CF22-42A9-996B-1017F72101F7}" destId="{490B3BB3-C0F8-4CFF-A9B5-61E6F2F03CB1}" srcOrd="12" destOrd="0" presId="urn:microsoft.com/office/officeart/2005/8/layout/default"/>
    <dgm:cxn modelId="{1EE27FBF-1862-49BB-BE89-5B6DE23C8379}" type="presParOf" srcId="{45F894BE-CF22-42A9-996B-1017F72101F7}" destId="{EA39BA2A-7159-4AEB-AB55-B27677DC7637}" srcOrd="13" destOrd="0" presId="urn:microsoft.com/office/officeart/2005/8/layout/default"/>
    <dgm:cxn modelId="{3A8DEB50-4B65-4D09-853E-77E4B202348E}" type="presParOf" srcId="{45F894BE-CF22-42A9-996B-1017F72101F7}" destId="{FAF524B5-A82A-41DA-8BDB-08DCE9D8AF5E}" srcOrd="14" destOrd="0" presId="urn:microsoft.com/office/officeart/2005/8/layout/default"/>
    <dgm:cxn modelId="{8F9DF57A-DE47-4F32-8F9D-B7EE9CFB9CE2}" type="presParOf" srcId="{45F894BE-CF22-42A9-996B-1017F72101F7}" destId="{031536A5-82E1-464B-B7E9-FA768EA428D9}" srcOrd="15" destOrd="0" presId="urn:microsoft.com/office/officeart/2005/8/layout/default"/>
    <dgm:cxn modelId="{DDF10D01-FD0E-4361-8C50-2608586AC1EB}" type="presParOf" srcId="{45F894BE-CF22-42A9-996B-1017F72101F7}" destId="{D816C78B-E50E-4C9A-8A06-811414CD7DBE}" srcOrd="16" destOrd="0" presId="urn:microsoft.com/office/officeart/2005/8/layout/default"/>
    <dgm:cxn modelId="{7FEED2D7-C97F-444E-8AE2-A916D4BCA8A4}" type="presParOf" srcId="{45F894BE-CF22-42A9-996B-1017F72101F7}" destId="{08A67C78-5D99-4AD4-8FD9-3852CC666640}" srcOrd="17" destOrd="0" presId="urn:microsoft.com/office/officeart/2005/8/layout/default"/>
    <dgm:cxn modelId="{A5A7396D-B612-4BC1-A5E7-B0B1B206027B}" type="presParOf" srcId="{45F894BE-CF22-42A9-996B-1017F72101F7}" destId="{C09E35D9-F631-4895-8F35-DDAF5013167F}" srcOrd="18" destOrd="0" presId="urn:microsoft.com/office/officeart/2005/8/layout/default"/>
    <dgm:cxn modelId="{957E17A6-547C-4E98-A218-8D495E91B1D0}" type="presParOf" srcId="{45F894BE-CF22-42A9-996B-1017F72101F7}" destId="{DF83FAAF-191B-46EF-AD43-940EB0D95081}" srcOrd="19" destOrd="0" presId="urn:microsoft.com/office/officeart/2005/8/layout/default"/>
    <dgm:cxn modelId="{9DF27DA4-D06B-46CB-9BD3-2016C3E2468A}" type="presParOf" srcId="{45F894BE-CF22-42A9-996B-1017F72101F7}" destId="{C990234D-F74E-4334-B0B5-EC4BA459D644}" srcOrd="20" destOrd="0" presId="urn:microsoft.com/office/officeart/2005/8/layout/default"/>
    <dgm:cxn modelId="{51D53E0F-BE5E-4A38-B067-19A08C0C0A74}" type="presParOf" srcId="{45F894BE-CF22-42A9-996B-1017F72101F7}" destId="{B4883521-B087-4E36-B912-F02AB732903F}" srcOrd="21" destOrd="0" presId="urn:microsoft.com/office/officeart/2005/8/layout/default"/>
    <dgm:cxn modelId="{86E4EDAB-039A-491D-B302-17F5F0861A5A}" type="presParOf" srcId="{45F894BE-CF22-42A9-996B-1017F72101F7}" destId="{B93F6D0B-4916-4EC4-B17A-3EBEFB646C9D}" srcOrd="22"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DD9785-2C48-4F06-A40B-0B8181ED6AF2}">
      <dsp:nvSpPr>
        <dsp:cNvPr id="0" name=""/>
        <dsp:cNvSpPr/>
      </dsp:nvSpPr>
      <dsp:spPr>
        <a:xfrm>
          <a:off x="888499" y="0"/>
          <a:ext cx="2101348" cy="123669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kern="1200" cap="none" normalizeH="0" baseline="0" dirty="0" smtClean="0">
              <a:ln/>
              <a:effectLst/>
              <a:latin typeface="Times New Roman" pitchFamily="18" charset="0"/>
              <a:cs typeface="Times New Roman" pitchFamily="18" charset="0"/>
            </a:rPr>
            <a:t>1. Количество теплоты</a:t>
          </a:r>
        </a:p>
      </dsp:txBody>
      <dsp:txXfrm>
        <a:off x="888499" y="0"/>
        <a:ext cx="2101348" cy="1236698"/>
      </dsp:txXfrm>
    </dsp:sp>
    <dsp:sp modelId="{629647DF-984A-4454-A44E-9E143B0129D7}">
      <dsp:nvSpPr>
        <dsp:cNvPr id="0" name=""/>
        <dsp:cNvSpPr/>
      </dsp:nvSpPr>
      <dsp:spPr>
        <a:xfrm>
          <a:off x="3212510" y="224"/>
          <a:ext cx="2195881" cy="131752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2. Виды теплопередач</a:t>
          </a:r>
        </a:p>
      </dsp:txBody>
      <dsp:txXfrm>
        <a:off x="3212510" y="224"/>
        <a:ext cx="2195881" cy="1317528"/>
      </dsp:txXfrm>
    </dsp:sp>
    <dsp:sp modelId="{47DA98BC-E616-4844-BCBC-4CA34B5AAAEE}">
      <dsp:nvSpPr>
        <dsp:cNvPr id="0" name=""/>
        <dsp:cNvSpPr/>
      </dsp:nvSpPr>
      <dsp:spPr>
        <a:xfrm>
          <a:off x="5627980" y="224"/>
          <a:ext cx="2195881" cy="131752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3. Характеристики тока</a:t>
          </a:r>
        </a:p>
      </dsp:txBody>
      <dsp:txXfrm>
        <a:off x="5627980" y="224"/>
        <a:ext cx="2195881" cy="1317528"/>
      </dsp:txXfrm>
    </dsp:sp>
    <dsp:sp modelId="{11FC70A0-4921-4294-AD4E-2BDEF18F83A5}">
      <dsp:nvSpPr>
        <dsp:cNvPr id="0" name=""/>
        <dsp:cNvSpPr/>
      </dsp:nvSpPr>
      <dsp:spPr>
        <a:xfrm>
          <a:off x="685117" y="1537341"/>
          <a:ext cx="2195881" cy="131752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4. Соединение проводников</a:t>
          </a:r>
        </a:p>
      </dsp:txBody>
      <dsp:txXfrm>
        <a:off x="685117" y="1537341"/>
        <a:ext cx="2195881" cy="1317528"/>
      </dsp:txXfrm>
    </dsp:sp>
    <dsp:sp modelId="{E29B6AF1-62B4-441C-9893-829CB525E422}">
      <dsp:nvSpPr>
        <dsp:cNvPr id="0" name=""/>
        <dsp:cNvSpPr/>
      </dsp:nvSpPr>
      <dsp:spPr>
        <a:xfrm>
          <a:off x="3076893" y="1542255"/>
          <a:ext cx="2514262" cy="1195499"/>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5. Физические величины и их измерение</a:t>
          </a:r>
        </a:p>
      </dsp:txBody>
      <dsp:txXfrm>
        <a:off x="3076893" y="1542255"/>
        <a:ext cx="2514262" cy="1195499"/>
      </dsp:txXfrm>
    </dsp:sp>
    <dsp:sp modelId="{A7B4FE23-2A75-4887-87B1-69B9D2C1D864}">
      <dsp:nvSpPr>
        <dsp:cNvPr id="0" name=""/>
        <dsp:cNvSpPr/>
      </dsp:nvSpPr>
      <dsp:spPr>
        <a:xfrm>
          <a:off x="5765201" y="1499145"/>
          <a:ext cx="2195881" cy="131752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6. Силы в физике</a:t>
          </a:r>
        </a:p>
      </dsp:txBody>
      <dsp:txXfrm>
        <a:off x="5765201" y="1499145"/>
        <a:ext cx="2195881" cy="1317528"/>
      </dsp:txXfrm>
    </dsp:sp>
    <dsp:sp modelId="{490B3BB3-C0F8-4CFF-A9B5-61E6F2F03CB1}">
      <dsp:nvSpPr>
        <dsp:cNvPr id="0" name=""/>
        <dsp:cNvSpPr/>
      </dsp:nvSpPr>
      <dsp:spPr>
        <a:xfrm>
          <a:off x="844307" y="3074458"/>
          <a:ext cx="2195881" cy="131752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7. Физические законы</a:t>
          </a:r>
        </a:p>
      </dsp:txBody>
      <dsp:txXfrm>
        <a:off x="844307" y="3074458"/>
        <a:ext cx="2195881" cy="1317528"/>
      </dsp:txXfrm>
    </dsp:sp>
    <dsp:sp modelId="{FAF524B5-A82A-41DA-8BDB-08DCE9D8AF5E}">
      <dsp:nvSpPr>
        <dsp:cNvPr id="0" name=""/>
        <dsp:cNvSpPr/>
      </dsp:nvSpPr>
      <dsp:spPr>
        <a:xfrm>
          <a:off x="3259777" y="3074458"/>
          <a:ext cx="2195881" cy="131752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8. Строение вещества</a:t>
          </a:r>
        </a:p>
      </dsp:txBody>
      <dsp:txXfrm>
        <a:off x="3259777" y="3074458"/>
        <a:ext cx="2195881" cy="1317528"/>
      </dsp:txXfrm>
    </dsp:sp>
    <dsp:sp modelId="{D816C78B-E50E-4C9A-8A06-811414CD7DBE}">
      <dsp:nvSpPr>
        <dsp:cNvPr id="0" name=""/>
        <dsp:cNvSpPr/>
      </dsp:nvSpPr>
      <dsp:spPr>
        <a:xfrm>
          <a:off x="5675246" y="3074458"/>
          <a:ext cx="2195881" cy="131752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9. Физические приборы</a:t>
          </a:r>
        </a:p>
      </dsp:txBody>
      <dsp:txXfrm>
        <a:off x="5675246" y="3074458"/>
        <a:ext cx="2195881" cy="1317528"/>
      </dsp:txXfrm>
    </dsp:sp>
    <dsp:sp modelId="{C09E35D9-F631-4895-8F35-DDAF5013167F}">
      <dsp:nvSpPr>
        <dsp:cNvPr id="0" name=""/>
        <dsp:cNvSpPr/>
      </dsp:nvSpPr>
      <dsp:spPr>
        <a:xfrm>
          <a:off x="947536" y="4611575"/>
          <a:ext cx="2195881" cy="131752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10. Секрет</a:t>
          </a:r>
        </a:p>
      </dsp:txBody>
      <dsp:txXfrm>
        <a:off x="947536" y="4611575"/>
        <a:ext cx="2195881" cy="1317528"/>
      </dsp:txXfrm>
    </dsp:sp>
    <dsp:sp modelId="{C990234D-F74E-4334-B0B5-EC4BA459D644}">
      <dsp:nvSpPr>
        <dsp:cNvPr id="0" name=""/>
        <dsp:cNvSpPr/>
      </dsp:nvSpPr>
      <dsp:spPr>
        <a:xfrm>
          <a:off x="3363005" y="4611575"/>
          <a:ext cx="2195881" cy="131752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R="0" lvl="0" algn="ctr" defTabSz="977900" rtl="0" eaLnBrk="1" fontAlgn="base" latinLnBrk="0" hangingPunct="1">
            <a:lnSpc>
              <a:spcPct val="90000"/>
            </a:lnSpc>
            <a:spcBef>
              <a:spcPct val="0"/>
            </a:spcBef>
            <a:spcAft>
              <a:spcPct val="35000"/>
            </a:spcAft>
            <a:buClrTx/>
            <a:buSzTx/>
            <a:buFontTx/>
            <a:tabLst/>
          </a:pPr>
          <a:r>
            <a:rPr kumimoji="0" lang="ru-RU" sz="2200" b="1" i="0" u="none" strike="noStrike" kern="1200" cap="none" normalizeH="0" baseline="0" dirty="0" smtClean="0">
              <a:ln/>
              <a:effectLst/>
              <a:latin typeface="Times New Roman" pitchFamily="18" charset="0"/>
              <a:cs typeface="Times New Roman" pitchFamily="18" charset="0"/>
            </a:rPr>
            <a:t>11. Выдающиеся личности в области физики</a:t>
          </a:r>
        </a:p>
      </dsp:txBody>
      <dsp:txXfrm>
        <a:off x="3363005" y="4611575"/>
        <a:ext cx="2195881" cy="1317528"/>
      </dsp:txXfrm>
    </dsp:sp>
    <dsp:sp modelId="{B93F6D0B-4916-4EC4-B17A-3EBEFB646C9D}">
      <dsp:nvSpPr>
        <dsp:cNvPr id="0" name=""/>
        <dsp:cNvSpPr/>
      </dsp:nvSpPr>
      <dsp:spPr>
        <a:xfrm>
          <a:off x="5778475" y="4611575"/>
          <a:ext cx="2195881" cy="131752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0" eaLnBrk="1" fontAlgn="base" latinLnBrk="0" hangingPunct="1">
            <a:lnSpc>
              <a:spcPct val="90000"/>
            </a:lnSpc>
            <a:spcBef>
              <a:spcPct val="0"/>
            </a:spcBef>
            <a:spcAft>
              <a:spcPct val="35000"/>
            </a:spcAft>
            <a:buClrTx/>
            <a:buSzTx/>
            <a:buFontTx/>
            <a:tabLst/>
          </a:pPr>
          <a:r>
            <a:rPr kumimoji="0" lang="ru-RU" sz="2400" b="1" i="0" u="none" strike="noStrike" kern="1200" cap="none" normalizeH="0" baseline="0" dirty="0" smtClean="0">
              <a:ln/>
              <a:effectLst/>
              <a:latin typeface="Times New Roman" pitchFamily="18" charset="0"/>
              <a:cs typeface="Times New Roman" pitchFamily="18" charset="0"/>
            </a:rPr>
            <a:t>12. Взаимодействие тел</a:t>
          </a:r>
        </a:p>
      </dsp:txBody>
      <dsp:txXfrm>
        <a:off x="5778475" y="4611575"/>
        <a:ext cx="2195881" cy="13175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4"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36.wmf"/><Relationship Id="rId1" Type="http://schemas.openxmlformats.org/officeDocument/2006/relationships/image" Target="../media/image25.wmf"/><Relationship Id="rId4" Type="http://schemas.openxmlformats.org/officeDocument/2006/relationships/image" Target="../media/image3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A6255B9-F132-4E14-B637-FA3F5285310D}" type="datetimeFigureOut">
              <a:rPr lang="ru-RU"/>
              <a:pPr>
                <a:defRPr/>
              </a:pPr>
              <a:t>12.10.2015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86CE229-4A6B-40A6-A487-759FF175497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Образ слайда 1"/>
          <p:cNvSpPr>
            <a:spLocks noGrp="1" noRot="1" noChangeAspect="1"/>
          </p:cNvSpPr>
          <p:nvPr>
            <p:ph type="sldImg"/>
          </p:nvPr>
        </p:nvSpPr>
        <p:spPr bwMode="auto">
          <a:noFill/>
          <a:ln>
            <a:solidFill>
              <a:srgbClr val="000000"/>
            </a:solidFill>
            <a:miter lim="800000"/>
            <a:headEnd/>
            <a:tailEnd/>
          </a:ln>
        </p:spPr>
      </p:sp>
      <p:sp>
        <p:nvSpPr>
          <p:cNvPr id="9011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9011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50F370-77AE-4E1D-BD5E-56DAB0AE9DE2}" type="slidenum">
              <a:rPr lang="ru-RU"/>
              <a:pPr fontAlgn="base">
                <a:spcBef>
                  <a:spcPct val="0"/>
                </a:spcBef>
                <a:spcAft>
                  <a:spcPct val="0"/>
                </a:spcAft>
                <a:defRPr/>
              </a:pPr>
              <a:t>22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Образ слайда 1"/>
          <p:cNvSpPr>
            <a:spLocks noGrp="1" noRot="1" noChangeAspect="1"/>
          </p:cNvSpPr>
          <p:nvPr>
            <p:ph type="sldImg"/>
          </p:nvPr>
        </p:nvSpPr>
        <p:spPr bwMode="auto">
          <a:noFill/>
          <a:ln>
            <a:solidFill>
              <a:srgbClr val="000000"/>
            </a:solidFill>
            <a:miter lim="800000"/>
            <a:headEnd/>
            <a:tailEnd/>
          </a:ln>
        </p:spPr>
      </p:sp>
      <p:sp>
        <p:nvSpPr>
          <p:cNvPr id="9318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9318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F668CC-D8D9-452E-A747-1EBEDF25D4AB}" type="slidenum">
              <a:rPr lang="ru-RU"/>
              <a:pPr fontAlgn="base">
                <a:spcBef>
                  <a:spcPct val="0"/>
                </a:spcBef>
                <a:spcAft>
                  <a:spcPct val="0"/>
                </a:spcAft>
                <a:defRPr/>
              </a:pPr>
              <a:t>24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945F813-C343-42B5-9A74-4349CBE95B57}" type="datetimeFigureOut">
              <a:rPr lang="ru-RU"/>
              <a:pPr>
                <a:defRPr/>
              </a:pPr>
              <a:t>12.10.2015</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E209B8F-3E12-47F3-9F80-2BC2C8BF0941}"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6A58E4E-6529-4151-AED7-6A78F526EDE0}" type="datetimeFigureOut">
              <a:rPr lang="ru-RU"/>
              <a:pPr>
                <a:defRPr/>
              </a:pPr>
              <a:t>12.10.2015</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7998FA-C495-47D9-815C-475D244FE57E}"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DBA7EE4-22E5-4442-862C-603B825910FF}" type="datetimeFigureOut">
              <a:rPr lang="ru-RU"/>
              <a:pPr>
                <a:defRPr/>
              </a:pPr>
              <a:t>12.10.2015</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0E6011D-72F8-448F-847B-FE29B417DA0A}"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2A3B8EC-8340-4D7C-ADC4-627E22900A98}" type="datetimeFigureOut">
              <a:rPr lang="ru-RU"/>
              <a:pPr>
                <a:defRPr/>
              </a:pPr>
              <a:t>12.10.2015</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691DFA-5A65-49FF-A4F5-5AF4B9AC7890}"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B1E024A-F16D-4D7B-8634-38C479571CEF}" type="datetimeFigureOut">
              <a:rPr lang="ru-RU"/>
              <a:pPr>
                <a:defRPr/>
              </a:pPr>
              <a:t>12.10.2015</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E0D8D4-2163-44CF-965D-E75B0126BB45}"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A0632C9-37A8-4F9A-AB15-74010AB48C97}" type="datetimeFigureOut">
              <a:rPr lang="ru-RU"/>
              <a:pPr>
                <a:defRPr/>
              </a:pPr>
              <a:t>12.10.2015</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33B7BD8-69B6-4E82-9482-52723F318574}"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EBE96DC7-2306-4678-AE7A-39264157042C}" type="datetimeFigureOut">
              <a:rPr lang="ru-RU"/>
              <a:pPr>
                <a:defRPr/>
              </a:pPr>
              <a:t>12.10.2015</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20B7CD72-0F70-403F-84F8-812384D1F7B3}"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72570FA-0CC1-4B4B-A33F-77C816DE5A3F}" type="datetimeFigureOut">
              <a:rPr lang="ru-RU"/>
              <a:pPr>
                <a:defRPr/>
              </a:pPr>
              <a:t>12.10.2015</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49415F4-B2EC-4E6C-9104-5F4D9387EF59}"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2C7A8F8-F43D-4A03-A65B-B5F5E14D651B}" type="datetimeFigureOut">
              <a:rPr lang="ru-RU"/>
              <a:pPr>
                <a:defRPr/>
              </a:pPr>
              <a:t>12.10.2015</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5AF070D-2B02-4518-BF43-3874D8E57C8A}"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1E46FE4-6BCE-4153-809D-75AE184271D9}" type="datetimeFigureOut">
              <a:rPr lang="ru-RU"/>
              <a:pPr>
                <a:defRPr/>
              </a:pPr>
              <a:t>12.10.2015</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1CCCC56-2ADF-460B-A239-D0E638ADA0BC}"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AB74C8B-BC4D-46F9-BEEC-EEFBAB44ECBE}" type="datetimeFigureOut">
              <a:rPr lang="ru-RU"/>
              <a:pPr>
                <a:defRPr/>
              </a:pPr>
              <a:t>12.10.2015</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BE4CBEA-3709-438E-BEE1-64B2108B71F8}"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1FAB2CA-AEAB-4021-B601-5AE474756E0D}" type="datetimeFigureOut">
              <a:rPr lang="ru-RU"/>
              <a:pPr>
                <a:defRPr/>
              </a:pPr>
              <a:t>12.10.2015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184DB65-9579-4A25-8C17-560E3EA8E46A}"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5.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22.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21.jpeg"/><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2.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39.jpeg"/><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slide" Target="slide28.xml"/><Relationship Id="rId18" Type="http://schemas.openxmlformats.org/officeDocument/2006/relationships/slide" Target="slide33.xml"/><Relationship Id="rId3" Type="http://schemas.openxmlformats.org/officeDocument/2006/relationships/image" Target="../media/image39.jpeg"/><Relationship Id="rId21" Type="http://schemas.openxmlformats.org/officeDocument/2006/relationships/slide" Target="slide44.xml"/><Relationship Id="rId7" Type="http://schemas.openxmlformats.org/officeDocument/2006/relationships/diagramColors" Target="../diagrams/colors1.xml"/><Relationship Id="rId12" Type="http://schemas.openxmlformats.org/officeDocument/2006/relationships/slide" Target="slide27.xml"/><Relationship Id="rId17" Type="http://schemas.openxmlformats.org/officeDocument/2006/relationships/slide" Target="slide32.xml"/><Relationship Id="rId2" Type="http://schemas.openxmlformats.org/officeDocument/2006/relationships/image" Target="../media/image52.jpeg"/><Relationship Id="rId16" Type="http://schemas.openxmlformats.org/officeDocument/2006/relationships/slide" Target="slide31.xml"/><Relationship Id="rId20" Type="http://schemas.openxmlformats.org/officeDocument/2006/relationships/slide" Target="slide43.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slide" Target="slide26.xml"/><Relationship Id="rId5" Type="http://schemas.openxmlformats.org/officeDocument/2006/relationships/diagramLayout" Target="../diagrams/layout1.xml"/><Relationship Id="rId15" Type="http://schemas.openxmlformats.org/officeDocument/2006/relationships/slide" Target="slide30.xml"/><Relationship Id="rId10" Type="http://schemas.openxmlformats.org/officeDocument/2006/relationships/slide" Target="slide25.xml"/><Relationship Id="rId19" Type="http://schemas.openxmlformats.org/officeDocument/2006/relationships/slide" Target="slide42.xml"/><Relationship Id="rId4" Type="http://schemas.openxmlformats.org/officeDocument/2006/relationships/diagramData" Target="../diagrams/data1.xml"/><Relationship Id="rId9" Type="http://schemas.openxmlformats.org/officeDocument/2006/relationships/slide" Target="slide24.xml"/><Relationship Id="rId14" Type="http://schemas.openxmlformats.org/officeDocument/2006/relationships/slide" Target="slide29.xml"/></Relationships>
</file>

<file path=ppt/slides/_rels/slide2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slide" Target="slide23.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26.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3.jpeg"/><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5" Type="http://schemas.openxmlformats.org/officeDocument/2006/relationships/slide" Target="slide23.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jpeg"/></Relationships>
</file>

<file path=ppt/slides/_rels/slide39.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0.jpeg"/><Relationship Id="rId1" Type="http://schemas.openxmlformats.org/officeDocument/2006/relationships/slideLayout" Target="../slideLayouts/slideLayout7.xml"/><Relationship Id="rId5" Type="http://schemas.openxmlformats.org/officeDocument/2006/relationships/slide" Target="slide23.xml"/><Relationship Id="rId4" Type="http://schemas.openxmlformats.org/officeDocument/2006/relationships/image" Target="../media/image81.png"/></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4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3.jpeg"/><Relationship Id="rId1" Type="http://schemas.openxmlformats.org/officeDocument/2006/relationships/slideLayout" Target="../slideLayouts/slideLayout1.xml"/><Relationship Id="rId4" Type="http://schemas.openxmlformats.org/officeDocument/2006/relationships/slide" Target="slide23.xml"/></Relationships>
</file>

<file path=ppt/slides/_rels/slide4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6.jpeg"/><Relationship Id="rId7" Type="http://schemas.openxmlformats.org/officeDocument/2006/relationships/oleObject" Target="../embeddings/oleObject4.bin"/><Relationship Id="rId12"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jpeg"/><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82946" name="Picture 2" descr="http://data23.gallery.ru/albums/gallery/275724-ded51-68257228-m750x740-u5b4c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403648" y="188640"/>
            <a:ext cx="6552728" cy="206210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sz="3200" b="1" dirty="0" smtClean="0">
                <a:solidFill>
                  <a:srgbClr val="002060"/>
                </a:solidFill>
              </a:rPr>
              <a:t>Викторина по физике</a:t>
            </a:r>
          </a:p>
          <a:p>
            <a:pPr algn="ctr"/>
            <a:r>
              <a:rPr lang="ru-RU" sz="3200" b="1" dirty="0" smtClean="0">
                <a:solidFill>
                  <a:srgbClr val="002060"/>
                </a:solidFill>
              </a:rPr>
              <a:t>«Самый умный»</a:t>
            </a:r>
          </a:p>
          <a:p>
            <a:pPr algn="ctr"/>
            <a:r>
              <a:rPr lang="ru-RU" sz="3200" b="1" dirty="0" smtClean="0">
                <a:solidFill>
                  <a:srgbClr val="002060"/>
                </a:solidFill>
              </a:rPr>
              <a:t>Тепловые и электрические явления</a:t>
            </a:r>
          </a:p>
          <a:p>
            <a:pPr algn="ctr"/>
            <a:r>
              <a:rPr lang="ru-RU" sz="3200" b="1" dirty="0" smtClean="0">
                <a:solidFill>
                  <a:srgbClr val="002060"/>
                </a:solidFill>
              </a:rPr>
              <a:t>8 класс</a:t>
            </a:r>
            <a:endParaRPr lang="ru-RU" sz="3200" b="1" dirty="0">
              <a:solidFill>
                <a:srgbClr val="002060"/>
              </a:solidFill>
            </a:endParaRPr>
          </a:p>
        </p:txBody>
      </p:sp>
      <p:pic>
        <p:nvPicPr>
          <p:cNvPr id="82950" name="Picture 6" descr="http://edu.convdocs.org/tw_files2/urls_7/16/d-15616/img1.jpg"/>
          <p:cNvPicPr>
            <a:picLocks noChangeAspect="1" noChangeArrowheads="1"/>
          </p:cNvPicPr>
          <p:nvPr/>
        </p:nvPicPr>
        <p:blipFill>
          <a:blip r:embed="rId3" cstate="print"/>
          <a:srcRect l="40635" t="43620" r="12116" b="9760"/>
          <a:stretch>
            <a:fillRect/>
          </a:stretch>
        </p:blipFill>
        <p:spPr bwMode="auto">
          <a:xfrm>
            <a:off x="323528" y="2564904"/>
            <a:ext cx="3600400" cy="2664296"/>
          </a:xfrm>
          <a:prstGeom prst="rect">
            <a:avLst/>
          </a:prstGeom>
          <a:noFill/>
        </p:spPr>
      </p:pic>
      <p:pic>
        <p:nvPicPr>
          <p:cNvPr id="82952" name="Picture 8" descr="http://g3.delfi.lt/images/pix/file59230221_722a2785.jpg"/>
          <p:cNvPicPr>
            <a:picLocks noChangeAspect="1" noChangeArrowheads="1"/>
          </p:cNvPicPr>
          <p:nvPr/>
        </p:nvPicPr>
        <p:blipFill>
          <a:blip r:embed="rId4" cstate="print"/>
          <a:srcRect/>
          <a:stretch>
            <a:fillRect/>
          </a:stretch>
        </p:blipFill>
        <p:spPr bwMode="auto">
          <a:xfrm>
            <a:off x="5148064" y="2564904"/>
            <a:ext cx="3600400" cy="266429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642910" y="428604"/>
            <a:ext cx="7715304" cy="1323439"/>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9. На схеме параллельно соединены:</a:t>
            </a:r>
          </a:p>
        </p:txBody>
      </p:sp>
      <p:sp>
        <p:nvSpPr>
          <p:cNvPr id="3" name="TextBox 2"/>
          <p:cNvSpPr txBox="1"/>
          <p:nvPr/>
        </p:nvSpPr>
        <p:spPr>
          <a:xfrm>
            <a:off x="214282" y="3357562"/>
            <a:ext cx="7500990" cy="2554545"/>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А. лампа и резистор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1</a:t>
            </a:r>
            <a:r>
              <a:rPr lang="ru-RU" sz="4000" b="1" dirty="0">
                <a:solidFill>
                  <a:schemeClr val="tx1"/>
                </a:solidFill>
                <a:latin typeface="Times New Roman" pitchFamily="18" charset="0"/>
                <a:cs typeface="Times New Roman" pitchFamily="18" charset="0"/>
              </a:rPr>
              <a:t>.</a:t>
            </a: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Б. лампа и резистор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2</a:t>
            </a:r>
            <a:r>
              <a:rPr lang="ru-RU" sz="4000" b="1" dirty="0">
                <a:solidFill>
                  <a:schemeClr val="tx1"/>
                </a:solidFill>
                <a:latin typeface="Times New Roman" pitchFamily="18" charset="0"/>
                <a:cs typeface="Times New Roman" pitchFamily="18" charset="0"/>
              </a:rPr>
              <a:t>.</a:t>
            </a: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В. резисторы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1</a:t>
            </a:r>
            <a:r>
              <a:rPr lang="ru-RU" sz="4000" b="1" dirty="0">
                <a:solidFill>
                  <a:schemeClr val="tx1"/>
                </a:solidFill>
                <a:latin typeface="Times New Roman" pitchFamily="18" charset="0"/>
                <a:cs typeface="Times New Roman" pitchFamily="18" charset="0"/>
              </a:rPr>
              <a:t> и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2</a:t>
            </a:r>
            <a:r>
              <a:rPr lang="ru-RU" sz="4000" b="1" dirty="0">
                <a:solidFill>
                  <a:schemeClr val="tx1"/>
                </a:solidFill>
                <a:latin typeface="Times New Roman" pitchFamily="18" charset="0"/>
                <a:cs typeface="Times New Roman" pitchFamily="18" charset="0"/>
              </a:rPr>
              <a:t>.</a:t>
            </a: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Г. лампа и резисторы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1</a:t>
            </a:r>
            <a:r>
              <a:rPr lang="ru-RU" sz="4000" b="1" dirty="0">
                <a:solidFill>
                  <a:schemeClr val="tx1"/>
                </a:solidFill>
                <a:latin typeface="Times New Roman" pitchFamily="18" charset="0"/>
                <a:cs typeface="Times New Roman" pitchFamily="18" charset="0"/>
              </a:rPr>
              <a:t> и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2</a:t>
            </a:r>
            <a:r>
              <a:rPr lang="ru-RU" sz="4000" b="1" dirty="0">
                <a:solidFill>
                  <a:schemeClr val="tx1"/>
                </a:solidFill>
                <a:latin typeface="Times New Roman" pitchFamily="18" charset="0"/>
                <a:cs typeface="Times New Roman" pitchFamily="18" charset="0"/>
              </a:rPr>
              <a:t>.</a:t>
            </a:r>
          </a:p>
        </p:txBody>
      </p:sp>
      <p:pic>
        <p:nvPicPr>
          <p:cNvPr id="24584" name="Picture 1" descr="в1"/>
          <p:cNvPicPr>
            <a:picLocks noChangeAspect="1" noChangeArrowheads="1"/>
          </p:cNvPicPr>
          <p:nvPr/>
        </p:nvPicPr>
        <p:blipFill>
          <a:blip r:embed="rId3" cstate="print"/>
          <a:srcRect/>
          <a:stretch>
            <a:fillRect/>
          </a:stretch>
        </p:blipFill>
        <p:spPr bwMode="auto">
          <a:xfrm>
            <a:off x="5929313" y="2428875"/>
            <a:ext cx="2928937" cy="2479675"/>
          </a:xfrm>
          <a:prstGeom prst="rect">
            <a:avLst/>
          </a:prstGeom>
          <a:noFill/>
          <a:ln w="38100">
            <a:solidFill>
              <a:schemeClr val="accent5">
                <a:lumMod val="75000"/>
              </a:schemeClr>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285720" y="285728"/>
            <a:ext cx="4643470" cy="4401205"/>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10. </a:t>
            </a:r>
            <a:r>
              <a:rPr lang="ru-RU" sz="4000" b="1" dirty="0" smtClean="0">
                <a:solidFill>
                  <a:schemeClr val="tx1"/>
                </a:solidFill>
                <a:latin typeface="Times New Roman" pitchFamily="18" charset="0"/>
                <a:cs typeface="Times New Roman" pitchFamily="18" charset="0"/>
              </a:rPr>
              <a:t>Какую температурную шкалу используют </a:t>
            </a:r>
            <a:r>
              <a:rPr lang="ru-RU" sz="4000" b="1" dirty="0">
                <a:solidFill>
                  <a:schemeClr val="tx1"/>
                </a:solidFill>
                <a:latin typeface="Times New Roman" pitchFamily="18" charset="0"/>
                <a:cs typeface="Times New Roman" pitchFamily="18" charset="0"/>
              </a:rPr>
              <a:t>в России?</a:t>
            </a:r>
          </a:p>
          <a:p>
            <a:pPr algn="ctr" fontAlgn="auto">
              <a:spcBef>
                <a:spcPts val="0"/>
              </a:spcBef>
              <a:spcAft>
                <a:spcPts val="0"/>
              </a:spcAft>
              <a:defRPr/>
            </a:pPr>
            <a:r>
              <a:rPr lang="ru-RU" sz="4000" b="1" dirty="0">
                <a:latin typeface="Times New Roman" pitchFamily="18" charset="0"/>
                <a:cs typeface="Times New Roman" pitchFamily="18" charset="0"/>
              </a:rPr>
              <a:t>а) Кельвина;</a:t>
            </a:r>
          </a:p>
          <a:p>
            <a:pPr algn="ctr" fontAlgn="auto">
              <a:spcBef>
                <a:spcPts val="0"/>
              </a:spcBef>
              <a:spcAft>
                <a:spcPts val="0"/>
              </a:spcAft>
              <a:defRPr/>
            </a:pPr>
            <a:r>
              <a:rPr lang="ru-RU" sz="4000" b="1" dirty="0">
                <a:latin typeface="Times New Roman" pitchFamily="18" charset="0"/>
                <a:cs typeface="Times New Roman" pitchFamily="18" charset="0"/>
              </a:rPr>
              <a:t>б) Фаренгейта;</a:t>
            </a:r>
          </a:p>
          <a:p>
            <a:pPr algn="ctr" fontAlgn="auto">
              <a:spcBef>
                <a:spcPts val="0"/>
              </a:spcBef>
              <a:spcAft>
                <a:spcPts val="0"/>
              </a:spcAft>
              <a:defRPr/>
            </a:pPr>
            <a:r>
              <a:rPr lang="ru-RU" sz="4000" b="1" dirty="0">
                <a:latin typeface="Times New Roman" pitchFamily="18" charset="0"/>
                <a:cs typeface="Times New Roman" pitchFamily="18" charset="0"/>
              </a:rPr>
              <a:t>в) Цельсия.</a:t>
            </a:r>
          </a:p>
        </p:txBody>
      </p:sp>
      <p:sp>
        <p:nvSpPr>
          <p:cNvPr id="3" name="TextBox 2"/>
          <p:cNvSpPr txBox="1"/>
          <p:nvPr/>
        </p:nvSpPr>
        <p:spPr>
          <a:xfrm>
            <a:off x="4429125" y="2928938"/>
            <a:ext cx="4429125" cy="3786187"/>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11. Какой газ преобладает в атмосфере Земли?</a:t>
            </a:r>
          </a:p>
          <a:p>
            <a:pPr algn="ctr" fontAlgn="auto">
              <a:spcBef>
                <a:spcPts val="0"/>
              </a:spcBef>
              <a:spcAft>
                <a:spcPts val="0"/>
              </a:spcAft>
              <a:defRPr/>
            </a:pPr>
            <a:r>
              <a:rPr lang="ru-RU" sz="4000" b="1" dirty="0">
                <a:latin typeface="Times New Roman" pitchFamily="18" charset="0"/>
                <a:cs typeface="Times New Roman" pitchFamily="18" charset="0"/>
              </a:rPr>
              <a:t>а) азот;</a:t>
            </a:r>
          </a:p>
          <a:p>
            <a:pPr algn="ctr" fontAlgn="auto">
              <a:spcBef>
                <a:spcPts val="0"/>
              </a:spcBef>
              <a:spcAft>
                <a:spcPts val="0"/>
              </a:spcAft>
              <a:defRPr/>
            </a:pPr>
            <a:r>
              <a:rPr lang="ru-RU" sz="4000" b="1" dirty="0">
                <a:latin typeface="Times New Roman" pitchFamily="18" charset="0"/>
                <a:cs typeface="Times New Roman" pitchFamily="18" charset="0"/>
              </a:rPr>
              <a:t>б) водород;</a:t>
            </a:r>
          </a:p>
          <a:p>
            <a:pPr algn="ctr" fontAlgn="auto">
              <a:spcBef>
                <a:spcPts val="0"/>
              </a:spcBef>
              <a:spcAft>
                <a:spcPts val="0"/>
              </a:spcAft>
              <a:defRPr/>
            </a:pPr>
            <a:r>
              <a:rPr lang="ru-RU" sz="4000" b="1" dirty="0">
                <a:latin typeface="Times New Roman" pitchFamily="18" charset="0"/>
                <a:cs typeface="Times New Roman" pitchFamily="18" charset="0"/>
              </a:rPr>
              <a:t>в) кислород.</a:t>
            </a:r>
          </a:p>
        </p:txBody>
      </p:sp>
      <p:pic>
        <p:nvPicPr>
          <p:cNvPr id="25606" name="Picture 5"/>
          <p:cNvPicPr>
            <a:picLocks noChangeAspect="1" noChangeArrowheads="1"/>
          </p:cNvPicPr>
          <p:nvPr/>
        </p:nvPicPr>
        <p:blipFill>
          <a:blip r:embed="rId3" cstate="print"/>
          <a:srcRect/>
          <a:stretch>
            <a:fillRect/>
          </a:stretch>
        </p:blipFill>
        <p:spPr bwMode="auto">
          <a:xfrm rot="663350">
            <a:off x="7242175" y="142875"/>
            <a:ext cx="1704975" cy="2219325"/>
          </a:xfrm>
          <a:prstGeom prst="rect">
            <a:avLst/>
          </a:prstGeom>
          <a:noFill/>
          <a:ln w="38100">
            <a:solidFill>
              <a:srgbClr val="7030A0"/>
            </a:solidFill>
            <a:miter lim="800000"/>
            <a:headEnd/>
            <a:tailEnd/>
          </a:ln>
        </p:spPr>
      </p:pic>
      <p:pic>
        <p:nvPicPr>
          <p:cNvPr id="25607" name="Picture 5"/>
          <p:cNvPicPr>
            <a:picLocks noChangeAspect="1" noChangeArrowheads="1"/>
          </p:cNvPicPr>
          <p:nvPr/>
        </p:nvPicPr>
        <p:blipFill>
          <a:blip r:embed="rId4" cstate="print"/>
          <a:srcRect/>
          <a:stretch>
            <a:fillRect/>
          </a:stretch>
        </p:blipFill>
        <p:spPr bwMode="auto">
          <a:xfrm rot="-986958">
            <a:off x="5307013" y="769938"/>
            <a:ext cx="1676400" cy="1906587"/>
          </a:xfrm>
          <a:prstGeom prst="rect">
            <a:avLst/>
          </a:prstGeom>
          <a:noFill/>
          <a:ln w="38100">
            <a:solidFill>
              <a:srgbClr val="FFC0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428625" y="571500"/>
            <a:ext cx="8072438" cy="1938338"/>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12. Правильно включен для измерения тока в цепи амперметр в схеме: </a:t>
            </a:r>
          </a:p>
        </p:txBody>
      </p:sp>
      <p:pic>
        <p:nvPicPr>
          <p:cNvPr id="26627" name="Picture 2"/>
          <p:cNvPicPr>
            <a:picLocks noChangeAspect="1" noChangeArrowheads="1"/>
          </p:cNvPicPr>
          <p:nvPr/>
        </p:nvPicPr>
        <p:blipFill>
          <a:blip r:embed="rId3" cstate="print"/>
          <a:srcRect/>
          <a:stretch>
            <a:fillRect/>
          </a:stretch>
        </p:blipFill>
        <p:spPr bwMode="auto">
          <a:xfrm>
            <a:off x="428625" y="4286250"/>
            <a:ext cx="1500188" cy="1571625"/>
          </a:xfrm>
          <a:prstGeom prst="rect">
            <a:avLst/>
          </a:prstGeom>
          <a:noFill/>
          <a:ln w="38100">
            <a:solidFill>
              <a:schemeClr val="accent5">
                <a:lumMod val="75000"/>
              </a:schemeClr>
            </a:solidFill>
            <a:miter lim="800000"/>
            <a:headEnd/>
            <a:tailEnd/>
          </a:ln>
        </p:spPr>
      </p:pic>
      <p:pic>
        <p:nvPicPr>
          <p:cNvPr id="26628" name="Picture 3"/>
          <p:cNvPicPr>
            <a:picLocks noChangeAspect="1" noChangeArrowheads="1"/>
          </p:cNvPicPr>
          <p:nvPr/>
        </p:nvPicPr>
        <p:blipFill>
          <a:blip r:embed="rId4" cstate="print"/>
          <a:srcRect/>
          <a:stretch>
            <a:fillRect/>
          </a:stretch>
        </p:blipFill>
        <p:spPr bwMode="auto">
          <a:xfrm>
            <a:off x="2714625" y="4286250"/>
            <a:ext cx="1428750" cy="1552575"/>
          </a:xfrm>
          <a:prstGeom prst="rect">
            <a:avLst/>
          </a:prstGeom>
          <a:noFill/>
          <a:ln w="38100">
            <a:solidFill>
              <a:schemeClr val="accent5">
                <a:lumMod val="75000"/>
              </a:schemeClr>
            </a:solidFill>
            <a:miter lim="800000"/>
            <a:headEnd/>
            <a:tailEnd/>
          </a:ln>
        </p:spPr>
      </p:pic>
      <p:pic>
        <p:nvPicPr>
          <p:cNvPr id="26629" name="Picture 4"/>
          <p:cNvPicPr>
            <a:picLocks noChangeAspect="1" noChangeArrowheads="1"/>
          </p:cNvPicPr>
          <p:nvPr/>
        </p:nvPicPr>
        <p:blipFill>
          <a:blip r:embed="rId5" cstate="print"/>
          <a:srcRect/>
          <a:stretch>
            <a:fillRect/>
          </a:stretch>
        </p:blipFill>
        <p:spPr bwMode="auto">
          <a:xfrm>
            <a:off x="4929188" y="4286250"/>
            <a:ext cx="1520825" cy="1571625"/>
          </a:xfrm>
          <a:prstGeom prst="rect">
            <a:avLst/>
          </a:prstGeom>
          <a:noFill/>
          <a:ln w="38100">
            <a:solidFill>
              <a:schemeClr val="accent5">
                <a:lumMod val="75000"/>
              </a:schemeClr>
            </a:solidFill>
            <a:miter lim="800000"/>
            <a:headEnd/>
            <a:tailEnd/>
          </a:ln>
        </p:spPr>
      </p:pic>
      <p:pic>
        <p:nvPicPr>
          <p:cNvPr id="26630" name="Picture 5"/>
          <p:cNvPicPr>
            <a:picLocks noChangeAspect="1" noChangeArrowheads="1"/>
          </p:cNvPicPr>
          <p:nvPr/>
        </p:nvPicPr>
        <p:blipFill>
          <a:blip r:embed="rId6" cstate="print"/>
          <a:srcRect/>
          <a:stretch>
            <a:fillRect/>
          </a:stretch>
        </p:blipFill>
        <p:spPr bwMode="auto">
          <a:xfrm>
            <a:off x="7143750" y="4286250"/>
            <a:ext cx="1500188" cy="1549400"/>
          </a:xfrm>
          <a:prstGeom prst="rect">
            <a:avLst/>
          </a:prstGeom>
          <a:noFill/>
          <a:ln w="38100">
            <a:solidFill>
              <a:schemeClr val="accent5">
                <a:lumMod val="75000"/>
              </a:schemeClr>
            </a:solidFill>
            <a:miter lim="800000"/>
            <a:headEnd/>
            <a:tailEnd/>
          </a:ln>
        </p:spPr>
      </p:pic>
      <p:sp>
        <p:nvSpPr>
          <p:cNvPr id="26631" name="TextBox 6"/>
          <p:cNvSpPr txBox="1">
            <a:spLocks noChangeArrowheads="1"/>
          </p:cNvSpPr>
          <p:nvPr/>
        </p:nvSpPr>
        <p:spPr bwMode="auto">
          <a:xfrm>
            <a:off x="285750" y="3429000"/>
            <a:ext cx="8286750" cy="708025"/>
          </a:xfrm>
          <a:prstGeom prst="rect">
            <a:avLst/>
          </a:prstGeom>
          <a:noFill/>
          <a:ln w="9525">
            <a:noFill/>
            <a:miter lim="800000"/>
            <a:headEnd/>
            <a:tailEnd/>
          </a:ln>
        </p:spPr>
        <p:txBody>
          <a:bodyPr>
            <a:spAutoFit/>
          </a:bodyPr>
          <a:lstStyle/>
          <a:p>
            <a:r>
              <a:rPr lang="ru-RU" sz="4000" b="1" dirty="0">
                <a:solidFill>
                  <a:srgbClr val="FFFF00"/>
                </a:solidFill>
                <a:latin typeface="Times New Roman" pitchFamily="18" charset="0"/>
                <a:cs typeface="Times New Roman" pitchFamily="18" charset="0"/>
              </a:rPr>
              <a:t>     А.              Б.              В.              Г.</a:t>
            </a:r>
          </a:p>
        </p:txBody>
      </p:sp>
      <p:sp>
        <p:nvSpPr>
          <p:cNvPr id="12" name="TextBox 6"/>
          <p:cNvSpPr txBox="1">
            <a:spLocks noChangeArrowheads="1"/>
          </p:cNvSpPr>
          <p:nvPr/>
        </p:nvSpPr>
        <p:spPr bwMode="auto">
          <a:xfrm>
            <a:off x="288602" y="3435846"/>
            <a:ext cx="8286750" cy="7080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r>
              <a:rPr lang="ru-RU" sz="4000" b="1" dirty="0">
                <a:solidFill>
                  <a:schemeClr val="tx1"/>
                </a:solidFill>
                <a:latin typeface="Times New Roman" pitchFamily="18" charset="0"/>
                <a:cs typeface="Times New Roman" pitchFamily="18" charset="0"/>
              </a:rPr>
              <a:t>     А.              Б.              В.              Г.</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285720" y="428604"/>
            <a:ext cx="6643734" cy="3785652"/>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13. Как предохранить воду от испарения при хранении в открытом сосуде? </a:t>
            </a:r>
          </a:p>
          <a:p>
            <a:pPr algn="ctr" fontAlgn="auto">
              <a:spcBef>
                <a:spcPts val="0"/>
              </a:spcBef>
              <a:spcAft>
                <a:spcPts val="0"/>
              </a:spcAft>
              <a:defRPr/>
            </a:pPr>
            <a:r>
              <a:rPr lang="ru-RU" sz="4000" b="1" dirty="0">
                <a:latin typeface="Times New Roman" pitchFamily="18" charset="0"/>
                <a:cs typeface="Times New Roman" pitchFamily="18" charset="0"/>
              </a:rPr>
              <a:t>а) слой масла;</a:t>
            </a:r>
          </a:p>
          <a:p>
            <a:pPr algn="ctr" fontAlgn="auto">
              <a:spcBef>
                <a:spcPts val="0"/>
              </a:spcBef>
              <a:spcAft>
                <a:spcPts val="0"/>
              </a:spcAft>
              <a:defRPr/>
            </a:pPr>
            <a:r>
              <a:rPr lang="ru-RU" sz="4000" b="1" dirty="0">
                <a:latin typeface="Times New Roman" pitchFamily="18" charset="0"/>
                <a:cs typeface="Times New Roman" pitchFamily="18" charset="0"/>
              </a:rPr>
              <a:t>б) слой эфира;</a:t>
            </a:r>
          </a:p>
          <a:p>
            <a:pPr algn="ctr" fontAlgn="auto">
              <a:spcBef>
                <a:spcPts val="0"/>
              </a:spcBef>
              <a:spcAft>
                <a:spcPts val="0"/>
              </a:spcAft>
              <a:defRPr/>
            </a:pPr>
            <a:r>
              <a:rPr lang="ru-RU" sz="4000" b="1" dirty="0">
                <a:latin typeface="Times New Roman" pitchFamily="18" charset="0"/>
                <a:cs typeface="Times New Roman" pitchFamily="18" charset="0"/>
              </a:rPr>
              <a:t>в) слой молока.</a:t>
            </a:r>
          </a:p>
        </p:txBody>
      </p:sp>
      <p:sp>
        <p:nvSpPr>
          <p:cNvPr id="3" name="TextBox 2"/>
          <p:cNvSpPr txBox="1"/>
          <p:nvPr/>
        </p:nvSpPr>
        <p:spPr>
          <a:xfrm>
            <a:off x="5500694" y="3286124"/>
            <a:ext cx="3357618" cy="3170099"/>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14. Что меньше?</a:t>
            </a:r>
          </a:p>
          <a:p>
            <a:pPr fontAlgn="auto">
              <a:spcBef>
                <a:spcPts val="0"/>
              </a:spcBef>
              <a:spcAft>
                <a:spcPts val="0"/>
              </a:spcAft>
              <a:defRPr/>
            </a:pPr>
            <a:r>
              <a:rPr lang="ru-RU" sz="4000" b="1" dirty="0">
                <a:latin typeface="Times New Roman" pitchFamily="18" charset="0"/>
                <a:cs typeface="Times New Roman" pitchFamily="18" charset="0"/>
              </a:rPr>
              <a:t>а) вершок;</a:t>
            </a:r>
          </a:p>
          <a:p>
            <a:pPr fontAlgn="auto">
              <a:spcBef>
                <a:spcPts val="0"/>
              </a:spcBef>
              <a:spcAft>
                <a:spcPts val="0"/>
              </a:spcAft>
              <a:defRPr/>
            </a:pPr>
            <a:r>
              <a:rPr lang="ru-RU" sz="4000" b="1" dirty="0">
                <a:latin typeface="Times New Roman" pitchFamily="18" charset="0"/>
                <a:cs typeface="Times New Roman" pitchFamily="18" charset="0"/>
              </a:rPr>
              <a:t>б) сантиметр;</a:t>
            </a:r>
          </a:p>
          <a:p>
            <a:pPr fontAlgn="auto">
              <a:spcBef>
                <a:spcPts val="0"/>
              </a:spcBef>
              <a:spcAft>
                <a:spcPts val="0"/>
              </a:spcAft>
              <a:defRPr/>
            </a:pPr>
            <a:r>
              <a:rPr lang="ru-RU" sz="4000" b="1" dirty="0">
                <a:latin typeface="Times New Roman" pitchFamily="18" charset="0"/>
                <a:cs typeface="Times New Roman" pitchFamily="18" charset="0"/>
              </a:rPr>
              <a:t>в) дюйм.</a:t>
            </a:r>
          </a:p>
        </p:txBody>
      </p:sp>
      <p:pic>
        <p:nvPicPr>
          <p:cNvPr id="27656" name="Picture 2"/>
          <p:cNvPicPr>
            <a:picLocks noChangeAspect="1" noChangeArrowheads="1"/>
          </p:cNvPicPr>
          <p:nvPr/>
        </p:nvPicPr>
        <p:blipFill>
          <a:blip r:embed="rId3" cstate="print"/>
          <a:srcRect/>
          <a:stretch>
            <a:fillRect/>
          </a:stretch>
        </p:blipFill>
        <p:spPr bwMode="auto">
          <a:xfrm rot="-1002384">
            <a:off x="7094538" y="1319213"/>
            <a:ext cx="1500187" cy="1870075"/>
          </a:xfrm>
          <a:prstGeom prst="rect">
            <a:avLst/>
          </a:prstGeom>
          <a:noFill/>
          <a:ln w="38100">
            <a:solidFill>
              <a:srgbClr val="0070C0"/>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428596" y="928670"/>
            <a:ext cx="3786214" cy="5016758"/>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15. Какой буквой обозначается напряжение?</a:t>
            </a:r>
          </a:p>
          <a:p>
            <a:pPr algn="ctr" fontAlgn="auto">
              <a:spcBef>
                <a:spcPts val="0"/>
              </a:spcBef>
              <a:spcAft>
                <a:spcPts val="0"/>
              </a:spcAft>
              <a:defRPr/>
            </a:pPr>
            <a:r>
              <a:rPr lang="ru-RU" sz="4000" b="1" dirty="0">
                <a:latin typeface="Times New Roman" pitchFamily="18" charset="0"/>
                <a:cs typeface="Times New Roman" pitchFamily="18" charset="0"/>
              </a:rPr>
              <a:t>А.  </a:t>
            </a:r>
            <a:r>
              <a:rPr lang="en-US" sz="4000" b="1" i="1" dirty="0">
                <a:latin typeface="Times New Roman" pitchFamily="18" charset="0"/>
                <a:cs typeface="Times New Roman" pitchFamily="18" charset="0"/>
              </a:rPr>
              <a:t>I</a:t>
            </a:r>
            <a:endParaRPr lang="ru-RU" sz="4000" b="1" i="1" dirty="0">
              <a:latin typeface="Times New Roman" pitchFamily="18" charset="0"/>
              <a:cs typeface="Times New Roman" pitchFamily="18" charset="0"/>
            </a:endParaRPr>
          </a:p>
          <a:p>
            <a:pPr algn="ctr" fontAlgn="auto">
              <a:spcBef>
                <a:spcPts val="0"/>
              </a:spcBef>
              <a:spcAft>
                <a:spcPts val="0"/>
              </a:spcAft>
              <a:defRPr/>
            </a:pPr>
            <a:r>
              <a:rPr lang="ru-RU" sz="4000" b="1" dirty="0">
                <a:latin typeface="Times New Roman" pitchFamily="18" charset="0"/>
                <a:cs typeface="Times New Roman" pitchFamily="18" charset="0"/>
              </a:rPr>
              <a:t>Б. </a:t>
            </a:r>
            <a:r>
              <a:rPr lang="en-US" sz="4000" b="1" i="1" dirty="0">
                <a:latin typeface="Times New Roman" pitchFamily="18" charset="0"/>
                <a:cs typeface="Times New Roman" pitchFamily="18" charset="0"/>
              </a:rPr>
              <a:t>U</a:t>
            </a:r>
            <a:endParaRPr lang="ru-RU" sz="4000" b="1" i="1" dirty="0">
              <a:latin typeface="Times New Roman" pitchFamily="18" charset="0"/>
              <a:cs typeface="Times New Roman" pitchFamily="18" charset="0"/>
            </a:endParaRPr>
          </a:p>
          <a:p>
            <a:pPr algn="ctr" fontAlgn="auto">
              <a:spcBef>
                <a:spcPts val="0"/>
              </a:spcBef>
              <a:spcAft>
                <a:spcPts val="0"/>
              </a:spcAft>
              <a:defRPr/>
            </a:pPr>
            <a:r>
              <a:rPr lang="ru-RU" sz="4000" b="1" dirty="0">
                <a:latin typeface="Times New Roman" pitchFamily="18" charset="0"/>
                <a:cs typeface="Times New Roman" pitchFamily="18" charset="0"/>
              </a:rPr>
              <a:t>В. </a:t>
            </a:r>
            <a:r>
              <a:rPr lang="en-US" sz="4000" b="1" i="1" dirty="0">
                <a:latin typeface="Times New Roman" pitchFamily="18" charset="0"/>
                <a:cs typeface="Times New Roman" pitchFamily="18" charset="0"/>
              </a:rPr>
              <a:t>R</a:t>
            </a:r>
            <a:endParaRPr lang="ru-RU" sz="4000" b="1" i="1" dirty="0">
              <a:latin typeface="Times New Roman" pitchFamily="18" charset="0"/>
              <a:cs typeface="Times New Roman" pitchFamily="18" charset="0"/>
            </a:endParaRPr>
          </a:p>
          <a:p>
            <a:pPr algn="ctr" fontAlgn="auto">
              <a:spcBef>
                <a:spcPts val="0"/>
              </a:spcBef>
              <a:spcAft>
                <a:spcPts val="0"/>
              </a:spcAft>
              <a:defRPr/>
            </a:pPr>
            <a:r>
              <a:rPr lang="ru-RU" sz="4000" b="1" dirty="0">
                <a:latin typeface="Times New Roman" pitchFamily="18" charset="0"/>
                <a:cs typeface="Times New Roman" pitchFamily="18" charset="0"/>
              </a:rPr>
              <a:t>Г. </a:t>
            </a:r>
            <a:r>
              <a:rPr lang="en-US" sz="4000" b="1" i="1" dirty="0">
                <a:latin typeface="Times New Roman" pitchFamily="18" charset="0"/>
                <a:cs typeface="Times New Roman" pitchFamily="18" charset="0"/>
              </a:rPr>
              <a:t>Q</a:t>
            </a:r>
            <a:endParaRPr lang="ru-RU" sz="4000" b="1" dirty="0">
              <a:solidFill>
                <a:srgbClr val="002060"/>
              </a:solidFill>
              <a:latin typeface="Times New Roman" pitchFamily="18" charset="0"/>
              <a:cs typeface="Times New Roman" pitchFamily="18" charset="0"/>
            </a:endParaRPr>
          </a:p>
        </p:txBody>
      </p:sp>
      <p:sp>
        <p:nvSpPr>
          <p:cNvPr id="4" name="TextBox 3"/>
          <p:cNvSpPr txBox="1"/>
          <p:nvPr/>
        </p:nvSpPr>
        <p:spPr>
          <a:xfrm>
            <a:off x="4643438" y="928670"/>
            <a:ext cx="4071966" cy="5016758"/>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16. В каких единицах измеряется сила тока?</a:t>
            </a:r>
          </a:p>
          <a:p>
            <a:pPr algn="ctr" fontAlgn="auto">
              <a:spcBef>
                <a:spcPts val="0"/>
              </a:spcBef>
              <a:spcAft>
                <a:spcPts val="0"/>
              </a:spcAft>
              <a:defRPr/>
            </a:pPr>
            <a:r>
              <a:rPr lang="ru-RU" sz="4000" b="1" dirty="0">
                <a:latin typeface="Times New Roman" pitchFamily="18" charset="0"/>
                <a:cs typeface="Times New Roman" pitchFamily="18" charset="0"/>
              </a:rPr>
              <a:t>А.</a:t>
            </a:r>
            <a:r>
              <a:rPr lang="ru-RU" sz="4000" b="1" i="1" dirty="0">
                <a:latin typeface="Times New Roman" pitchFamily="18" charset="0"/>
                <a:cs typeface="Times New Roman" pitchFamily="18" charset="0"/>
              </a:rPr>
              <a:t>Ом</a:t>
            </a:r>
          </a:p>
          <a:p>
            <a:pPr algn="ctr" fontAlgn="auto">
              <a:spcBef>
                <a:spcPts val="0"/>
              </a:spcBef>
              <a:spcAft>
                <a:spcPts val="0"/>
              </a:spcAft>
              <a:defRPr/>
            </a:pPr>
            <a:r>
              <a:rPr lang="ru-RU" sz="4000" b="1" dirty="0">
                <a:latin typeface="Times New Roman" pitchFamily="18" charset="0"/>
                <a:cs typeface="Times New Roman" pitchFamily="18" charset="0"/>
              </a:rPr>
              <a:t>Б.   </a:t>
            </a:r>
            <a:r>
              <a:rPr lang="ru-RU" sz="4000" b="1" i="1" dirty="0">
                <a:latin typeface="Times New Roman" pitchFamily="18" charset="0"/>
                <a:cs typeface="Times New Roman" pitchFamily="18" charset="0"/>
              </a:rPr>
              <a:t>В</a:t>
            </a:r>
          </a:p>
          <a:p>
            <a:pPr algn="ctr" fontAlgn="auto">
              <a:spcBef>
                <a:spcPts val="0"/>
              </a:spcBef>
              <a:spcAft>
                <a:spcPts val="0"/>
              </a:spcAft>
              <a:defRPr/>
            </a:pPr>
            <a:r>
              <a:rPr lang="ru-RU" sz="4000" b="1" dirty="0">
                <a:latin typeface="Times New Roman" pitchFamily="18" charset="0"/>
                <a:cs typeface="Times New Roman" pitchFamily="18" charset="0"/>
              </a:rPr>
              <a:t>В. </a:t>
            </a:r>
            <a:r>
              <a:rPr lang="ru-RU" sz="4000" b="1" i="1" dirty="0">
                <a:latin typeface="Times New Roman" pitchFamily="18" charset="0"/>
                <a:cs typeface="Times New Roman" pitchFamily="18" charset="0"/>
              </a:rPr>
              <a:t>Кл</a:t>
            </a:r>
          </a:p>
          <a:p>
            <a:pPr algn="ctr" fontAlgn="auto">
              <a:spcBef>
                <a:spcPts val="0"/>
              </a:spcBef>
              <a:spcAft>
                <a:spcPts val="0"/>
              </a:spcAft>
              <a:defRPr/>
            </a:pPr>
            <a:r>
              <a:rPr lang="ru-RU" sz="4000" b="1" dirty="0">
                <a:latin typeface="Times New Roman" pitchFamily="18" charset="0"/>
                <a:cs typeface="Times New Roman" pitchFamily="18" charset="0"/>
              </a:rPr>
              <a:t>Г.   </a:t>
            </a:r>
            <a:r>
              <a:rPr lang="ru-RU" sz="4000" b="1" i="1" dirty="0">
                <a:latin typeface="Times New Roman" pitchFamily="18" charset="0"/>
                <a:cs typeface="Times New Roman" pitchFamily="18" charset="0"/>
              </a:rPr>
              <a:t>А</a:t>
            </a:r>
            <a:endParaRPr lang="ru-RU" sz="4000" b="1" dirty="0">
              <a:solidFill>
                <a:srgbClr val="002060"/>
              </a:solidFill>
              <a:latin typeface="Times New Roman" pitchFamily="18" charset="0"/>
              <a:cs typeface="Times New Roman" pitchFamily="18" charset="0"/>
            </a:endParaRPr>
          </a:p>
        </p:txBody>
      </p:sp>
      <p:pic>
        <p:nvPicPr>
          <p:cNvPr id="28680" name="Picture 2"/>
          <p:cNvPicPr>
            <a:picLocks noChangeAspect="1" noChangeArrowheads="1"/>
          </p:cNvPicPr>
          <p:nvPr/>
        </p:nvPicPr>
        <p:blipFill>
          <a:blip r:embed="rId3" cstate="print"/>
          <a:srcRect/>
          <a:stretch>
            <a:fillRect/>
          </a:stretch>
        </p:blipFill>
        <p:spPr bwMode="auto">
          <a:xfrm rot="-899981">
            <a:off x="3819525" y="4538663"/>
            <a:ext cx="2098675" cy="1089025"/>
          </a:xfrm>
          <a:prstGeom prst="rect">
            <a:avLst/>
          </a:prstGeom>
          <a:noFill/>
          <a:ln w="38100">
            <a:solidFill>
              <a:srgbClr val="FFFF00"/>
            </a:solidFill>
            <a:miter lim="800000"/>
            <a:headEnd/>
            <a:tailEnd/>
          </a:ln>
        </p:spPr>
      </p:pic>
      <p:pic>
        <p:nvPicPr>
          <p:cNvPr id="28681" name="Picture 3"/>
          <p:cNvPicPr>
            <a:picLocks noChangeAspect="1" noChangeArrowheads="1"/>
          </p:cNvPicPr>
          <p:nvPr/>
        </p:nvPicPr>
        <p:blipFill>
          <a:blip r:embed="rId4" cstate="print"/>
          <a:srcRect/>
          <a:stretch>
            <a:fillRect/>
          </a:stretch>
        </p:blipFill>
        <p:spPr bwMode="auto">
          <a:xfrm rot="428883">
            <a:off x="3127375" y="5727700"/>
            <a:ext cx="1951038" cy="1012825"/>
          </a:xfrm>
          <a:prstGeom prst="rect">
            <a:avLst/>
          </a:prstGeom>
          <a:noFill/>
          <a:ln w="38100">
            <a:solidFill>
              <a:srgbClr val="FF0000"/>
            </a:solidFill>
            <a:miter lim="800000"/>
            <a:headEnd/>
            <a:tailEnd/>
          </a:ln>
        </p:spPr>
      </p:pic>
      <p:pic>
        <p:nvPicPr>
          <p:cNvPr id="28682" name="Picture 5"/>
          <p:cNvPicPr>
            <a:picLocks noChangeAspect="1" noChangeArrowheads="1"/>
          </p:cNvPicPr>
          <p:nvPr/>
        </p:nvPicPr>
        <p:blipFill>
          <a:blip r:embed="rId5" cstate="print"/>
          <a:srcRect/>
          <a:stretch>
            <a:fillRect/>
          </a:stretch>
        </p:blipFill>
        <p:spPr bwMode="auto">
          <a:xfrm rot="731483">
            <a:off x="3513138" y="3549650"/>
            <a:ext cx="1927225" cy="1000125"/>
          </a:xfrm>
          <a:prstGeom prst="rect">
            <a:avLst/>
          </a:prstGeom>
          <a:noFill/>
          <a:ln w="38100">
            <a:solidFill>
              <a:srgbClr val="00B05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467544" y="476672"/>
            <a:ext cx="8215312" cy="2554287"/>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17. Определите общее сопротивление цепи, если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1</a:t>
            </a:r>
            <a:r>
              <a:rPr lang="ru-RU" sz="4000" b="1" dirty="0">
                <a:latin typeface="Times New Roman" pitchFamily="18" charset="0"/>
                <a:cs typeface="Times New Roman" pitchFamily="18" charset="0"/>
              </a:rPr>
              <a:t> = 3 Ом,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2</a:t>
            </a:r>
            <a:r>
              <a:rPr lang="ru-RU" sz="4000" b="1" dirty="0">
                <a:latin typeface="Times New Roman" pitchFamily="18" charset="0"/>
                <a:cs typeface="Times New Roman" pitchFamily="18" charset="0"/>
              </a:rPr>
              <a:t> = 6 Ом,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3 </a:t>
            </a:r>
            <a:r>
              <a:rPr lang="ru-RU" sz="4000" b="1" dirty="0">
                <a:latin typeface="Times New Roman" pitchFamily="18" charset="0"/>
                <a:cs typeface="Times New Roman" pitchFamily="18" charset="0"/>
              </a:rPr>
              <a:t>= 0,5 Ом,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4</a:t>
            </a:r>
            <a:r>
              <a:rPr lang="ru-RU" sz="4000" b="1" dirty="0">
                <a:latin typeface="Times New Roman" pitchFamily="18" charset="0"/>
                <a:cs typeface="Times New Roman" pitchFamily="18" charset="0"/>
              </a:rPr>
              <a:t> = 0,5 Ом,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5</a:t>
            </a:r>
            <a:r>
              <a:rPr lang="ru-RU" sz="4000" b="1" dirty="0">
                <a:latin typeface="Times New Roman" pitchFamily="18" charset="0"/>
                <a:cs typeface="Times New Roman" pitchFamily="18" charset="0"/>
              </a:rPr>
              <a:t> = 11,1 Ом.</a:t>
            </a:r>
          </a:p>
        </p:txBody>
      </p:sp>
      <p:pic>
        <p:nvPicPr>
          <p:cNvPr id="29699" name="Picture 2"/>
          <p:cNvPicPr>
            <a:picLocks noChangeAspect="1" noChangeArrowheads="1"/>
          </p:cNvPicPr>
          <p:nvPr/>
        </p:nvPicPr>
        <p:blipFill>
          <a:blip r:embed="rId3" cstate="print"/>
          <a:srcRect/>
          <a:stretch>
            <a:fillRect/>
          </a:stretch>
        </p:blipFill>
        <p:spPr bwMode="auto">
          <a:xfrm>
            <a:off x="4572000" y="3286125"/>
            <a:ext cx="4135438" cy="3024188"/>
          </a:xfrm>
          <a:prstGeom prst="rect">
            <a:avLst/>
          </a:prstGeom>
          <a:noFill/>
          <a:ln w="38100">
            <a:solidFill>
              <a:schemeClr val="accent5">
                <a:lumMod val="75000"/>
              </a:schemeClr>
            </a:solidFill>
            <a:miter lim="800000"/>
            <a:headEnd/>
            <a:tailEnd/>
          </a:ln>
        </p:spPr>
      </p:pic>
      <p:sp>
        <p:nvSpPr>
          <p:cNvPr id="29700" name="TextBox 6"/>
          <p:cNvSpPr txBox="1">
            <a:spLocks noChangeArrowheads="1"/>
          </p:cNvSpPr>
          <p:nvPr/>
        </p:nvSpPr>
        <p:spPr bwMode="auto">
          <a:xfrm>
            <a:off x="857250" y="3643313"/>
            <a:ext cx="3143250" cy="25542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r>
              <a:rPr lang="ru-RU" sz="4000" b="1" i="1" dirty="0">
                <a:solidFill>
                  <a:schemeClr val="tx1"/>
                </a:solidFill>
                <a:latin typeface="Times New Roman" pitchFamily="18" charset="0"/>
                <a:cs typeface="Times New Roman" pitchFamily="18" charset="0"/>
              </a:rPr>
              <a:t>а)  21,1 Ом;  </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б) 12 Ом;</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в</a:t>
            </a:r>
            <a:r>
              <a:rPr lang="en-US" sz="4000" b="1" i="1" dirty="0">
                <a:solidFill>
                  <a:schemeClr val="tx1"/>
                </a:solidFill>
                <a:latin typeface="Times New Roman" pitchFamily="18" charset="0"/>
                <a:cs typeface="Times New Roman" pitchFamily="18" charset="0"/>
              </a:rPr>
              <a:t>)</a:t>
            </a:r>
            <a:r>
              <a:rPr lang="ru-RU" sz="4000" b="1" i="1" dirty="0">
                <a:solidFill>
                  <a:schemeClr val="tx1"/>
                </a:solidFill>
                <a:latin typeface="Times New Roman" pitchFamily="18" charset="0"/>
                <a:cs typeface="Times New Roman" pitchFamily="18" charset="0"/>
              </a:rPr>
              <a:t> 10 Ом;</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г) 14 Ом.  </a:t>
            </a:r>
            <a:endParaRPr lang="ru-RU" sz="4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785813" y="285750"/>
            <a:ext cx="7500937" cy="2568575"/>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ru-RU" sz="4000" b="1" dirty="0">
                <a:solidFill>
                  <a:schemeClr val="tx1"/>
                </a:solidFill>
                <a:latin typeface="Times New Roman" pitchFamily="18" charset="0"/>
                <a:cs typeface="Times New Roman" pitchFamily="18" charset="0"/>
              </a:rPr>
              <a:t>18. Прибор для измерения сопротивления называется… </a:t>
            </a:r>
          </a:p>
          <a:p>
            <a:pPr algn="just">
              <a:defRPr/>
            </a:pPr>
            <a:r>
              <a:rPr lang="ru-RU" sz="4000" b="1" dirty="0">
                <a:solidFill>
                  <a:schemeClr val="tx1"/>
                </a:solidFill>
                <a:latin typeface="Times New Roman" pitchFamily="18" charset="0"/>
                <a:cs typeface="Times New Roman" pitchFamily="18" charset="0"/>
              </a:rPr>
              <a:t>А. </a:t>
            </a:r>
            <a:r>
              <a:rPr lang="ru-RU" sz="4000" b="1" i="1" dirty="0">
                <a:solidFill>
                  <a:schemeClr val="tx1"/>
                </a:solidFill>
                <a:latin typeface="Times New Roman" pitchFamily="18" charset="0"/>
                <a:cs typeface="Times New Roman" pitchFamily="18" charset="0"/>
              </a:rPr>
              <a:t>Омметр</a:t>
            </a:r>
            <a:r>
              <a:rPr lang="ru-RU" sz="4000" b="1" dirty="0">
                <a:solidFill>
                  <a:schemeClr val="tx1"/>
                </a:solidFill>
                <a:latin typeface="Times New Roman" pitchFamily="18" charset="0"/>
                <a:cs typeface="Times New Roman" pitchFamily="18" charset="0"/>
              </a:rPr>
              <a:t>           Б. </a:t>
            </a:r>
            <a:r>
              <a:rPr lang="ru-RU" sz="4000" b="1" i="1" dirty="0">
                <a:solidFill>
                  <a:schemeClr val="tx1"/>
                </a:solidFill>
                <a:latin typeface="Times New Roman" pitchFamily="18" charset="0"/>
                <a:cs typeface="Times New Roman" pitchFamily="18" charset="0"/>
              </a:rPr>
              <a:t>Амперметр</a:t>
            </a:r>
            <a:r>
              <a:rPr lang="ru-RU" sz="4000" b="1" dirty="0">
                <a:solidFill>
                  <a:schemeClr val="tx1"/>
                </a:solidFill>
                <a:latin typeface="Times New Roman" pitchFamily="18" charset="0"/>
                <a:cs typeface="Times New Roman" pitchFamily="18" charset="0"/>
              </a:rPr>
              <a:t> </a:t>
            </a:r>
          </a:p>
          <a:p>
            <a:pPr algn="just">
              <a:defRPr/>
            </a:pPr>
            <a:r>
              <a:rPr lang="ru-RU" sz="4000" b="1" dirty="0">
                <a:solidFill>
                  <a:schemeClr val="tx1"/>
                </a:solidFill>
                <a:latin typeface="Times New Roman" pitchFamily="18" charset="0"/>
                <a:cs typeface="Times New Roman" pitchFamily="18" charset="0"/>
              </a:rPr>
              <a:t>В. </a:t>
            </a:r>
            <a:r>
              <a:rPr lang="ru-RU" sz="4000" b="1" i="1" dirty="0">
                <a:solidFill>
                  <a:schemeClr val="tx1"/>
                </a:solidFill>
                <a:latin typeface="Times New Roman" pitchFamily="18" charset="0"/>
                <a:cs typeface="Times New Roman" pitchFamily="18" charset="0"/>
              </a:rPr>
              <a:t>Вольтметр     </a:t>
            </a:r>
            <a:r>
              <a:rPr lang="ru-RU" sz="4000" b="1" dirty="0">
                <a:solidFill>
                  <a:schemeClr val="tx1"/>
                </a:solidFill>
                <a:latin typeface="Times New Roman" pitchFamily="18" charset="0"/>
                <a:cs typeface="Times New Roman" pitchFamily="18" charset="0"/>
              </a:rPr>
              <a:t>Г. </a:t>
            </a:r>
            <a:r>
              <a:rPr lang="ru-RU" sz="4000" b="1" i="1" dirty="0">
                <a:solidFill>
                  <a:schemeClr val="tx1"/>
                </a:solidFill>
                <a:latin typeface="Times New Roman" pitchFamily="18" charset="0"/>
                <a:cs typeface="Times New Roman" pitchFamily="18" charset="0"/>
              </a:rPr>
              <a:t>Реостат</a:t>
            </a:r>
            <a:endParaRPr lang="ru-RU" sz="4000" b="1" dirty="0">
              <a:solidFill>
                <a:schemeClr val="tx1"/>
              </a:solidFill>
              <a:latin typeface="Times New Roman" pitchFamily="18" charset="0"/>
              <a:cs typeface="Times New Roman" pitchFamily="18" charset="0"/>
            </a:endParaRPr>
          </a:p>
        </p:txBody>
      </p:sp>
      <p:sp>
        <p:nvSpPr>
          <p:cNvPr id="3" name="TextBox 2"/>
          <p:cNvSpPr txBox="1"/>
          <p:nvPr/>
        </p:nvSpPr>
        <p:spPr>
          <a:xfrm>
            <a:off x="214282" y="3357562"/>
            <a:ext cx="8715436" cy="3170099"/>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19. Используя закон Ома найдите напряжение:</a:t>
            </a:r>
          </a:p>
          <a:p>
            <a:pPr algn="ctr" fontAlgn="auto">
              <a:spcBef>
                <a:spcPts val="0"/>
              </a:spcBef>
              <a:spcAft>
                <a:spcPts val="0"/>
              </a:spcAft>
              <a:defRPr/>
            </a:pPr>
            <a:endParaRPr lang="ru-RU" sz="4000" b="1" dirty="0">
              <a:solidFill>
                <a:schemeClr val="tx1"/>
              </a:solidFill>
              <a:latin typeface="Times New Roman" pitchFamily="18" charset="0"/>
              <a:cs typeface="Times New Roman" pitchFamily="18" charset="0"/>
            </a:endParaRP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А.  	         Б. 	            В. 	        Г.</a:t>
            </a: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 </a:t>
            </a:r>
          </a:p>
        </p:txBody>
      </p:sp>
      <p:sp>
        <p:nvSpPr>
          <p:cNvPr id="6453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64531"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64532"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64533"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64534"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4518" name="Object 6"/>
          <p:cNvGraphicFramePr>
            <a:graphicFrameLocks noChangeAspect="1"/>
          </p:cNvGraphicFramePr>
          <p:nvPr/>
        </p:nvGraphicFramePr>
        <p:xfrm>
          <a:off x="857250" y="5072063"/>
          <a:ext cx="1087438" cy="928687"/>
        </p:xfrm>
        <a:graphic>
          <a:graphicData uri="http://schemas.openxmlformats.org/presentationml/2006/ole">
            <p:oleObj spid="_x0000_s64518" name="Формула" r:id="rId4" imgW="457002" imgH="393529" progId="Equation.3">
              <p:embed/>
            </p:oleObj>
          </a:graphicData>
        </a:graphic>
      </p:graphicFrame>
      <p:sp>
        <p:nvSpPr>
          <p:cNvPr id="64535"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4520" name="Object 8"/>
          <p:cNvGraphicFramePr>
            <a:graphicFrameLocks noChangeAspect="1"/>
          </p:cNvGraphicFramePr>
          <p:nvPr/>
        </p:nvGraphicFramePr>
        <p:xfrm>
          <a:off x="3071813" y="5072063"/>
          <a:ext cx="1087437" cy="928687"/>
        </p:xfrm>
        <a:graphic>
          <a:graphicData uri="http://schemas.openxmlformats.org/presentationml/2006/ole">
            <p:oleObj spid="_x0000_s64520" name="Формула" r:id="rId5" imgW="457002" imgH="393529" progId="Equation.3">
              <p:embed/>
            </p:oleObj>
          </a:graphicData>
        </a:graphic>
      </p:graphicFrame>
      <p:sp>
        <p:nvSpPr>
          <p:cNvPr id="64536"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4522" name="Object 10"/>
          <p:cNvGraphicFramePr>
            <a:graphicFrameLocks noChangeAspect="1"/>
          </p:cNvGraphicFramePr>
          <p:nvPr/>
        </p:nvGraphicFramePr>
        <p:xfrm>
          <a:off x="5072063" y="5286375"/>
          <a:ext cx="1604962" cy="500063"/>
        </p:xfrm>
        <a:graphic>
          <a:graphicData uri="http://schemas.openxmlformats.org/presentationml/2006/ole">
            <p:oleObj spid="_x0000_s64522" name="Формула" r:id="rId6" imgW="583693" imgH="177646" progId="Equation.3">
              <p:embed/>
            </p:oleObj>
          </a:graphicData>
        </a:graphic>
      </p:graphicFrame>
      <p:sp>
        <p:nvSpPr>
          <p:cNvPr id="6453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4524" name="Object 12"/>
          <p:cNvGraphicFramePr>
            <a:graphicFrameLocks noChangeAspect="1"/>
          </p:cNvGraphicFramePr>
          <p:nvPr/>
        </p:nvGraphicFramePr>
        <p:xfrm>
          <a:off x="7429500" y="5072063"/>
          <a:ext cx="1071563" cy="982662"/>
        </p:xfrm>
        <a:graphic>
          <a:graphicData uri="http://schemas.openxmlformats.org/presentationml/2006/ole">
            <p:oleObj spid="_x0000_s64524" name="Формула" r:id="rId7" imgW="457200" imgH="41910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642910" y="428604"/>
            <a:ext cx="7715304" cy="1323439"/>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20. На схеме параллельно соединены:</a:t>
            </a:r>
          </a:p>
        </p:txBody>
      </p:sp>
      <p:sp>
        <p:nvSpPr>
          <p:cNvPr id="3" name="TextBox 2"/>
          <p:cNvSpPr txBox="1"/>
          <p:nvPr/>
        </p:nvSpPr>
        <p:spPr>
          <a:xfrm>
            <a:off x="214282" y="3643314"/>
            <a:ext cx="8143932" cy="255454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ru-RU" sz="4000" b="1" dirty="0">
                <a:latin typeface="Times New Roman" pitchFamily="18" charset="0"/>
                <a:cs typeface="Times New Roman" pitchFamily="18" charset="0"/>
              </a:rPr>
              <a:t>А. лампа и резистор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1</a:t>
            </a:r>
            <a:r>
              <a:rPr lang="ru-RU" sz="4000" b="1" dirty="0">
                <a:latin typeface="Times New Roman" pitchFamily="18" charset="0"/>
                <a:cs typeface="Times New Roman" pitchFamily="18" charset="0"/>
              </a:rPr>
              <a:t>.</a:t>
            </a:r>
          </a:p>
          <a:p>
            <a:pPr fontAlgn="auto">
              <a:spcBef>
                <a:spcPts val="0"/>
              </a:spcBef>
              <a:spcAft>
                <a:spcPts val="0"/>
              </a:spcAft>
              <a:defRPr/>
            </a:pPr>
            <a:r>
              <a:rPr lang="ru-RU" sz="4000" b="1" dirty="0">
                <a:latin typeface="Times New Roman" pitchFamily="18" charset="0"/>
                <a:cs typeface="Times New Roman" pitchFamily="18" charset="0"/>
              </a:rPr>
              <a:t>Б. лампа и резистор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2</a:t>
            </a:r>
            <a:r>
              <a:rPr lang="ru-RU" sz="4000" b="1" dirty="0">
                <a:latin typeface="Times New Roman" pitchFamily="18" charset="0"/>
                <a:cs typeface="Times New Roman" pitchFamily="18" charset="0"/>
              </a:rPr>
              <a:t>.</a:t>
            </a:r>
          </a:p>
          <a:p>
            <a:pPr fontAlgn="auto">
              <a:spcBef>
                <a:spcPts val="0"/>
              </a:spcBef>
              <a:spcAft>
                <a:spcPts val="0"/>
              </a:spcAft>
              <a:defRPr/>
            </a:pPr>
            <a:r>
              <a:rPr lang="ru-RU" sz="4000" b="1" dirty="0">
                <a:latin typeface="Times New Roman" pitchFamily="18" charset="0"/>
                <a:cs typeface="Times New Roman" pitchFamily="18" charset="0"/>
              </a:rPr>
              <a:t>В. лампа и резисторы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1</a:t>
            </a:r>
            <a:r>
              <a:rPr lang="ru-RU" sz="4000" b="1" dirty="0">
                <a:latin typeface="Times New Roman" pitchFamily="18" charset="0"/>
                <a:cs typeface="Times New Roman" pitchFamily="18" charset="0"/>
              </a:rPr>
              <a:t> и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2</a:t>
            </a:r>
            <a:r>
              <a:rPr lang="ru-RU" sz="4000" b="1" dirty="0">
                <a:latin typeface="Times New Roman" pitchFamily="18" charset="0"/>
                <a:cs typeface="Times New Roman" pitchFamily="18" charset="0"/>
              </a:rPr>
              <a:t>. </a:t>
            </a:r>
          </a:p>
          <a:p>
            <a:pPr fontAlgn="auto">
              <a:spcBef>
                <a:spcPts val="0"/>
              </a:spcBef>
              <a:spcAft>
                <a:spcPts val="0"/>
              </a:spcAft>
              <a:defRPr/>
            </a:pPr>
            <a:r>
              <a:rPr lang="ru-RU" sz="4000" b="1" dirty="0">
                <a:latin typeface="Times New Roman" pitchFamily="18" charset="0"/>
                <a:cs typeface="Times New Roman" pitchFamily="18" charset="0"/>
              </a:rPr>
              <a:t>Г. параллельного соединения нет.</a:t>
            </a:r>
          </a:p>
        </p:txBody>
      </p:sp>
      <p:pic>
        <p:nvPicPr>
          <p:cNvPr id="65544" name="Picture 2" descr="в2"/>
          <p:cNvPicPr>
            <a:picLocks noChangeAspect="1" noChangeArrowheads="1"/>
          </p:cNvPicPr>
          <p:nvPr/>
        </p:nvPicPr>
        <p:blipFill>
          <a:blip r:embed="rId3" cstate="print"/>
          <a:srcRect/>
          <a:stretch>
            <a:fillRect/>
          </a:stretch>
        </p:blipFill>
        <p:spPr bwMode="auto">
          <a:xfrm>
            <a:off x="5857875" y="2571750"/>
            <a:ext cx="3076575" cy="2286000"/>
          </a:xfrm>
          <a:prstGeom prst="rect">
            <a:avLst/>
          </a:prstGeom>
          <a:noFill/>
          <a:ln w="38100">
            <a:solidFill>
              <a:srgbClr val="7030A0"/>
            </a:solidFill>
            <a:miter lim="800000"/>
            <a:headEnd/>
            <a:tailEnd/>
          </a:ln>
        </p:spPr>
      </p:pic>
      <p:sp>
        <p:nvSpPr>
          <p:cNvPr id="5" name="Управляющая кнопка: в начало 4">
            <a:hlinkClick r:id="rId4" action="ppaction://hlinksldjump" highlightClick="1"/>
          </p:cNvPr>
          <p:cNvSpPr/>
          <p:nvPr/>
        </p:nvSpPr>
        <p:spPr>
          <a:xfrm>
            <a:off x="8501063" y="6357938"/>
            <a:ext cx="642937" cy="500062"/>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pic>
        <p:nvPicPr>
          <p:cNvPr id="108546"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Прямоугольник 4"/>
          <p:cNvSpPr/>
          <p:nvPr/>
        </p:nvSpPr>
        <p:spPr>
          <a:xfrm>
            <a:off x="857224" y="142852"/>
            <a:ext cx="7329251" cy="1323439"/>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scene3d>
              <a:camera prst="orthographicFront"/>
              <a:lightRig rig="threePt" dir="t"/>
            </a:scene3d>
            <a:sp3d extrusionH="57150">
              <a:bevelT w="38100" h="38100"/>
            </a:sp3d>
          </a:bodyPr>
          <a:lstStyle/>
          <a:p>
            <a:pPr algn="ctr" fontAlgn="auto">
              <a:spcBef>
                <a:spcPts val="0"/>
              </a:spcBef>
              <a:spcAft>
                <a:spcPts val="0"/>
              </a:spcAft>
              <a:defRPr/>
            </a:pPr>
            <a:r>
              <a:rPr lang="ru-RU" sz="8000" b="1" dirty="0">
                <a:ln w="19050">
                  <a:solidFill>
                    <a:srgbClr val="FFFF00"/>
                  </a:solidFill>
                  <a:prstDash val="solid"/>
                </a:ln>
                <a:solidFill>
                  <a:srgbClr val="92D050"/>
                </a:solidFill>
                <a:effectLst>
                  <a:glow rad="228600">
                    <a:schemeClr val="accent3">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Правила игры:</a:t>
            </a:r>
          </a:p>
        </p:txBody>
      </p:sp>
      <p:sp>
        <p:nvSpPr>
          <p:cNvPr id="84995" name="TextBox 5"/>
          <p:cNvSpPr txBox="1">
            <a:spLocks noChangeArrowheads="1"/>
          </p:cNvSpPr>
          <p:nvPr/>
        </p:nvSpPr>
        <p:spPr bwMode="auto">
          <a:xfrm>
            <a:off x="214313" y="1500188"/>
            <a:ext cx="8786812" cy="486287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r>
              <a:rPr lang="ru-RU" sz="2400" b="1" u="sng" dirty="0">
                <a:latin typeface="Times New Roman" pitchFamily="18" charset="0"/>
                <a:cs typeface="Times New Roman" pitchFamily="18" charset="0"/>
              </a:rPr>
              <a:t>Второй раунд</a:t>
            </a:r>
            <a:endParaRPr lang="ru-RU" sz="2200" b="1" u="sng" dirty="0">
              <a:latin typeface="Times New Roman" pitchFamily="18" charset="0"/>
              <a:cs typeface="Times New Roman" pitchFamily="18" charset="0"/>
            </a:endParaRPr>
          </a:p>
          <a:p>
            <a:pPr algn="just"/>
            <a:r>
              <a:rPr lang="ru-RU" sz="2200" b="1" dirty="0">
                <a:latin typeface="Times New Roman" pitchFamily="18" charset="0"/>
                <a:cs typeface="Times New Roman" pitchFamily="18" charset="0"/>
              </a:rPr>
              <a:t>      Во второй тур проходят 6 игроков с наибольшим количеством баллов, полученных в 1 туре. Предварительно проводится конкурс «жеребьевка». Чем раньше игрок справился с заданием, тем раньше он будет отвечать на вопросы, и тем лучше его ситуация при выборе категории для прохождения второго тура.</a:t>
            </a:r>
          </a:p>
          <a:p>
            <a:pPr algn="just"/>
            <a:r>
              <a:rPr lang="ru-RU" sz="2200" b="1" dirty="0">
                <a:latin typeface="Times New Roman" pitchFamily="18" charset="0"/>
                <a:cs typeface="Times New Roman" pitchFamily="18" charset="0"/>
              </a:rPr>
              <a:t>        Непосредственно сам второй тур проходит в два круга. В одном круге каждый из шести игроков должен выбрать тему, на которую он будет отвечать. Всего таких тем 12 (шесть тем на два круга). Если тема отыграна игроком, другие игроки выбрать её больше не могут. Каждая категория включает в себя 10 вопросов. За правильный ответ начисляется 1 очко. Выбор тем игроками идёт по цепочке, в соответствии с результатами конкурса «жеребьевка». В финал проходит трое игроков, набравших больше всего баллов.</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928662" y="1571612"/>
            <a:ext cx="7500990" cy="2141164"/>
          </a:xfrm>
          <a:prstGeom prst="rect">
            <a:avLst/>
          </a:prstGeom>
          <a:noFill/>
        </p:spPr>
        <p:txBody>
          <a:bodyPr spcFirstLastPara="1" wrap="none">
            <a:prstTxWarp prst="textArchUp">
              <a:avLst>
                <a:gd name="adj" fmla="val 10994660"/>
              </a:avLst>
            </a:prstTxWarp>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pPr algn="ctr" fontAlgn="auto">
              <a:spcBef>
                <a:spcPts val="0"/>
              </a:spcBef>
              <a:spcAft>
                <a:spcPts val="0"/>
              </a:spcAft>
              <a:defRPr/>
            </a:pPr>
            <a:r>
              <a:rPr lang="ru-RU" sz="1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Times New Roman" pitchFamily="18" charset="0"/>
                <a:cs typeface="Times New Roman" pitchFamily="18" charset="0"/>
              </a:rPr>
              <a:t>Конкурс</a:t>
            </a:r>
          </a:p>
        </p:txBody>
      </p:sp>
      <p:sp>
        <p:nvSpPr>
          <p:cNvPr id="5" name="Прямоугольник 4"/>
          <p:cNvSpPr/>
          <p:nvPr/>
        </p:nvSpPr>
        <p:spPr>
          <a:xfrm>
            <a:off x="214282" y="3286124"/>
            <a:ext cx="8929718" cy="2643206"/>
          </a:xfrm>
          <a:prstGeom prst="rect">
            <a:avLst/>
          </a:prstGeom>
          <a:noFill/>
        </p:spPr>
        <p:txBody>
          <a:bodyPr spcFirstLastPara="1" wrap="none">
            <a:prstTxWarp prst="textArchDown">
              <a:avLst/>
            </a:prstTxWarp>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pPr algn="ctr" fontAlgn="auto">
              <a:spcBef>
                <a:spcPts val="0"/>
              </a:spcBef>
              <a:spcAft>
                <a:spcPts val="0"/>
              </a:spcAft>
              <a:defRPr/>
            </a:pPr>
            <a:r>
              <a:rPr lang="ru-RU" sz="11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a:t>
            </a:r>
            <a:r>
              <a:rPr lang="ru-RU" sz="11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Times New Roman" pitchFamily="18" charset="0"/>
                <a:cs typeface="Times New Roman" pitchFamily="18" charset="0"/>
              </a:rPr>
              <a:t>Жеребьевка</a:t>
            </a:r>
            <a:r>
              <a:rPr lang="ru-RU" sz="11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a:t>
            </a:r>
          </a:p>
        </p:txBody>
      </p:sp>
      <p:pic>
        <p:nvPicPr>
          <p:cNvPr id="86020" name="Picture 5"/>
          <p:cNvPicPr>
            <a:picLocks noChangeAspect="1" noChangeArrowheads="1"/>
          </p:cNvPicPr>
          <p:nvPr/>
        </p:nvPicPr>
        <p:blipFill>
          <a:blip r:embed="rId3" cstate="print"/>
          <a:srcRect/>
          <a:stretch>
            <a:fillRect/>
          </a:stretch>
        </p:blipFill>
        <p:spPr bwMode="auto">
          <a:xfrm rot="1059704">
            <a:off x="6535738" y="2638425"/>
            <a:ext cx="1676400" cy="1906588"/>
          </a:xfrm>
          <a:prstGeom prst="rect">
            <a:avLst/>
          </a:prstGeom>
          <a:noFill/>
          <a:ln w="38100">
            <a:solidFill>
              <a:srgbClr val="FFC000"/>
            </a:solidFill>
            <a:miter lim="800000"/>
            <a:headEnd/>
            <a:tailEnd/>
          </a:ln>
        </p:spPr>
      </p:pic>
      <p:pic>
        <p:nvPicPr>
          <p:cNvPr id="86021" name="Picture 6"/>
          <p:cNvPicPr>
            <a:picLocks noChangeAspect="1" noChangeArrowheads="1"/>
          </p:cNvPicPr>
          <p:nvPr/>
        </p:nvPicPr>
        <p:blipFill>
          <a:blip r:embed="rId4" cstate="print"/>
          <a:srcRect/>
          <a:stretch>
            <a:fillRect/>
          </a:stretch>
        </p:blipFill>
        <p:spPr bwMode="auto">
          <a:xfrm>
            <a:off x="3429000" y="2214563"/>
            <a:ext cx="2066925" cy="1352550"/>
          </a:xfrm>
          <a:prstGeom prst="rect">
            <a:avLst/>
          </a:prstGeom>
          <a:noFill/>
          <a:ln w="38100">
            <a:solidFill>
              <a:srgbClr val="FF0000"/>
            </a:solidFill>
            <a:miter lim="800000"/>
            <a:headEnd/>
            <a:tailEnd/>
          </a:ln>
        </p:spPr>
      </p:pic>
      <p:pic>
        <p:nvPicPr>
          <p:cNvPr id="86022" name="Picture 3"/>
          <p:cNvPicPr>
            <a:picLocks noChangeAspect="1" noChangeArrowheads="1"/>
          </p:cNvPicPr>
          <p:nvPr/>
        </p:nvPicPr>
        <p:blipFill>
          <a:blip r:embed="rId5" cstate="print"/>
          <a:srcRect/>
          <a:stretch>
            <a:fillRect/>
          </a:stretch>
        </p:blipFill>
        <p:spPr bwMode="auto">
          <a:xfrm rot="1000421">
            <a:off x="5110163" y="3213100"/>
            <a:ext cx="1271587" cy="1947863"/>
          </a:xfrm>
          <a:prstGeom prst="rect">
            <a:avLst/>
          </a:prstGeom>
          <a:noFill/>
          <a:ln w="38100">
            <a:solidFill>
              <a:srgbClr val="92D050"/>
            </a:solidFill>
            <a:miter lim="800000"/>
            <a:headEnd/>
            <a:tailEnd/>
          </a:ln>
        </p:spPr>
      </p:pic>
      <p:pic>
        <p:nvPicPr>
          <p:cNvPr id="86023" name="Picture 7"/>
          <p:cNvPicPr>
            <a:picLocks noChangeAspect="1" noChangeArrowheads="1"/>
          </p:cNvPicPr>
          <p:nvPr/>
        </p:nvPicPr>
        <p:blipFill>
          <a:blip r:embed="rId6" cstate="print"/>
          <a:srcRect/>
          <a:stretch>
            <a:fillRect/>
          </a:stretch>
        </p:blipFill>
        <p:spPr bwMode="auto">
          <a:xfrm>
            <a:off x="2428875" y="3929063"/>
            <a:ext cx="2171700" cy="1095375"/>
          </a:xfrm>
          <a:prstGeom prst="rect">
            <a:avLst/>
          </a:prstGeom>
          <a:noFill/>
          <a:ln w="38100">
            <a:solidFill>
              <a:srgbClr val="0070C0"/>
            </a:solidFill>
            <a:miter lim="800000"/>
            <a:headEnd/>
            <a:tailEnd/>
          </a:ln>
        </p:spPr>
      </p:pic>
      <p:pic>
        <p:nvPicPr>
          <p:cNvPr id="86024" name="Picture 4"/>
          <p:cNvPicPr>
            <a:picLocks noChangeAspect="1" noChangeArrowheads="1"/>
          </p:cNvPicPr>
          <p:nvPr/>
        </p:nvPicPr>
        <p:blipFill>
          <a:blip r:embed="rId7" cstate="print"/>
          <a:srcRect/>
          <a:stretch>
            <a:fillRect/>
          </a:stretch>
        </p:blipFill>
        <p:spPr bwMode="auto">
          <a:xfrm rot="-1096375">
            <a:off x="1322388" y="2419350"/>
            <a:ext cx="1600200" cy="1857375"/>
          </a:xfrm>
          <a:prstGeom prst="rect">
            <a:avLst/>
          </a:prstGeom>
          <a:noFill/>
          <a:ln w="38100">
            <a:solidFill>
              <a:srgbClr val="FFFF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 r="-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714348" y="2285992"/>
            <a:ext cx="7770397" cy="3500462"/>
          </a:xfrm>
          <a:prstGeom prst="rect">
            <a:avLst/>
          </a:prstGeom>
          <a:noFill/>
        </p:spPr>
        <p:txBody>
          <a:bodyPr spcFirstLastPara="1" wrap="none">
            <a:prstTxWarp prst="textArchDow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ФИЗИК 8 </a:t>
            </a:r>
            <a:r>
              <a:rPr lang="ru-RU" sz="6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КЛАССА</a:t>
            </a:r>
            <a:endParaRPr lang="ru-RU"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3" cstate="print"/>
          <a:srcRect/>
          <a:stretch>
            <a:fillRect/>
          </a:stretch>
        </p:blipFill>
        <p:spPr bwMode="auto">
          <a:xfrm>
            <a:off x="5500688" y="1285875"/>
            <a:ext cx="3303587" cy="2643188"/>
          </a:xfrm>
          <a:prstGeom prst="rect">
            <a:avLst/>
          </a:prstGeom>
          <a:noFill/>
          <a:ln w="38100">
            <a:solidFill>
              <a:srgbClr val="FFC000"/>
            </a:solidFill>
            <a:miter lim="800000"/>
            <a:headEnd/>
            <a:tailEnd/>
          </a:ln>
        </p:spPr>
      </p:pic>
      <p:pic>
        <p:nvPicPr>
          <p:cNvPr id="87043" name="Picture 4"/>
          <p:cNvPicPr>
            <a:picLocks noChangeAspect="1" noChangeArrowheads="1"/>
          </p:cNvPicPr>
          <p:nvPr/>
        </p:nvPicPr>
        <p:blipFill>
          <a:blip r:embed="rId4" cstate="print"/>
          <a:srcRect/>
          <a:stretch>
            <a:fillRect/>
          </a:stretch>
        </p:blipFill>
        <p:spPr bwMode="auto">
          <a:xfrm>
            <a:off x="285750" y="357188"/>
            <a:ext cx="2116138" cy="2571750"/>
          </a:xfrm>
          <a:prstGeom prst="rect">
            <a:avLst/>
          </a:prstGeom>
          <a:noFill/>
          <a:ln w="38100">
            <a:solidFill>
              <a:srgbClr val="FF0000"/>
            </a:solidFill>
            <a:miter lim="800000"/>
            <a:headEnd/>
            <a:tailEnd/>
          </a:ln>
        </p:spPr>
      </p:pic>
      <p:pic>
        <p:nvPicPr>
          <p:cNvPr id="87044" name="Picture 5"/>
          <p:cNvPicPr>
            <a:picLocks noChangeAspect="1" noChangeArrowheads="1"/>
          </p:cNvPicPr>
          <p:nvPr/>
        </p:nvPicPr>
        <p:blipFill>
          <a:blip r:embed="rId5" cstate="print"/>
          <a:srcRect/>
          <a:stretch>
            <a:fillRect/>
          </a:stretch>
        </p:blipFill>
        <p:spPr bwMode="auto">
          <a:xfrm>
            <a:off x="3786188" y="214313"/>
            <a:ext cx="1928812" cy="2571750"/>
          </a:xfrm>
          <a:prstGeom prst="rect">
            <a:avLst/>
          </a:prstGeom>
          <a:noFill/>
          <a:ln w="38100">
            <a:solidFill>
              <a:srgbClr val="00B050"/>
            </a:solidFill>
            <a:miter lim="800000"/>
            <a:headEnd/>
            <a:tailEnd/>
          </a:ln>
        </p:spPr>
      </p:pic>
      <p:pic>
        <p:nvPicPr>
          <p:cNvPr id="87045" name="Picture 6"/>
          <p:cNvPicPr>
            <a:picLocks noChangeAspect="1" noChangeArrowheads="1"/>
          </p:cNvPicPr>
          <p:nvPr/>
        </p:nvPicPr>
        <p:blipFill>
          <a:blip r:embed="rId6" cstate="print"/>
          <a:srcRect/>
          <a:stretch>
            <a:fillRect/>
          </a:stretch>
        </p:blipFill>
        <p:spPr bwMode="auto">
          <a:xfrm>
            <a:off x="2143125" y="1000125"/>
            <a:ext cx="1966913" cy="2990850"/>
          </a:xfrm>
          <a:prstGeom prst="rect">
            <a:avLst/>
          </a:prstGeom>
          <a:noFill/>
          <a:ln w="38100">
            <a:solidFill>
              <a:srgbClr val="FFFF00"/>
            </a:solidFill>
            <a:miter lim="800000"/>
            <a:headEnd/>
            <a:tailEnd/>
          </a:ln>
        </p:spPr>
      </p:pic>
      <p:sp>
        <p:nvSpPr>
          <p:cNvPr id="7" name="TextBox 6"/>
          <p:cNvSpPr txBox="1"/>
          <p:nvPr/>
        </p:nvSpPr>
        <p:spPr>
          <a:xfrm>
            <a:off x="142875" y="4286250"/>
            <a:ext cx="8786813" cy="2308225"/>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Данный ученый определил условия плавучести тел.</a:t>
            </a:r>
          </a:p>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В 1826 этот физик экспериментально открыл основной закон электрической цепи, связывающий между собой силу тока, напряжение и сопротивление. </a:t>
            </a:r>
          </a:p>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Этот ученый предложил планетарную модель атома (подобие строения атома строению Солнечной системы).</a:t>
            </a:r>
          </a:p>
        </p:txBody>
      </p:sp>
      <p:sp>
        <p:nvSpPr>
          <p:cNvPr id="87047" name="TextBox 7"/>
          <p:cNvSpPr txBox="1">
            <a:spLocks noChangeArrowheads="1"/>
          </p:cNvSpPr>
          <p:nvPr/>
        </p:nvSpPr>
        <p:spPr bwMode="auto">
          <a:xfrm>
            <a:off x="285750" y="357188"/>
            <a:ext cx="642938" cy="523875"/>
          </a:xfrm>
          <a:prstGeom prst="rect">
            <a:avLst/>
          </a:prstGeom>
          <a:noFill/>
          <a:ln w="9525">
            <a:noFill/>
            <a:miter lim="800000"/>
            <a:headEnd/>
            <a:tailEnd/>
          </a:ln>
        </p:spPr>
        <p:txBody>
          <a:bodyPr>
            <a:spAutoFit/>
          </a:bodyPr>
          <a:lstStyle/>
          <a:p>
            <a:r>
              <a:rPr lang="ru-RU" sz="2800" b="1">
                <a:solidFill>
                  <a:srgbClr val="FF0000"/>
                </a:solidFill>
                <a:latin typeface="Times New Roman" pitchFamily="18" charset="0"/>
                <a:cs typeface="Times New Roman" pitchFamily="18" charset="0"/>
              </a:rPr>
              <a:t>А.</a:t>
            </a:r>
          </a:p>
        </p:txBody>
      </p:sp>
      <p:sp>
        <p:nvSpPr>
          <p:cNvPr id="87048" name="TextBox 8"/>
          <p:cNvSpPr txBox="1">
            <a:spLocks noChangeArrowheads="1"/>
          </p:cNvSpPr>
          <p:nvPr/>
        </p:nvSpPr>
        <p:spPr bwMode="auto">
          <a:xfrm>
            <a:off x="2143125" y="1000125"/>
            <a:ext cx="571500" cy="523875"/>
          </a:xfrm>
          <a:prstGeom prst="rect">
            <a:avLst/>
          </a:prstGeom>
          <a:noFill/>
          <a:ln w="9525">
            <a:noFill/>
            <a:miter lim="800000"/>
            <a:headEnd/>
            <a:tailEnd/>
          </a:ln>
        </p:spPr>
        <p:txBody>
          <a:bodyPr>
            <a:spAutoFit/>
          </a:bodyPr>
          <a:lstStyle/>
          <a:p>
            <a:r>
              <a:rPr lang="ru-RU" sz="2800" b="1">
                <a:solidFill>
                  <a:srgbClr val="FFFF00"/>
                </a:solidFill>
                <a:latin typeface="Times New Roman" pitchFamily="18" charset="0"/>
                <a:cs typeface="Times New Roman" pitchFamily="18" charset="0"/>
              </a:rPr>
              <a:t>Б.</a:t>
            </a:r>
          </a:p>
        </p:txBody>
      </p:sp>
      <p:sp>
        <p:nvSpPr>
          <p:cNvPr id="87049" name="TextBox 9"/>
          <p:cNvSpPr txBox="1">
            <a:spLocks noChangeArrowheads="1"/>
          </p:cNvSpPr>
          <p:nvPr/>
        </p:nvSpPr>
        <p:spPr bwMode="auto">
          <a:xfrm>
            <a:off x="3786188" y="214313"/>
            <a:ext cx="571500" cy="523875"/>
          </a:xfrm>
          <a:prstGeom prst="rect">
            <a:avLst/>
          </a:prstGeom>
          <a:noFill/>
          <a:ln w="9525">
            <a:noFill/>
            <a:miter lim="800000"/>
            <a:headEnd/>
            <a:tailEnd/>
          </a:ln>
        </p:spPr>
        <p:txBody>
          <a:bodyPr>
            <a:spAutoFit/>
          </a:bodyPr>
          <a:lstStyle/>
          <a:p>
            <a:r>
              <a:rPr lang="ru-RU" sz="2800" b="1">
                <a:solidFill>
                  <a:srgbClr val="00B050"/>
                </a:solidFill>
                <a:latin typeface="Times New Roman" pitchFamily="18" charset="0"/>
                <a:cs typeface="Times New Roman" pitchFamily="18" charset="0"/>
              </a:rPr>
              <a:t>В.</a:t>
            </a:r>
          </a:p>
        </p:txBody>
      </p:sp>
      <p:sp>
        <p:nvSpPr>
          <p:cNvPr id="87050" name="TextBox 10"/>
          <p:cNvSpPr txBox="1">
            <a:spLocks noChangeArrowheads="1"/>
          </p:cNvSpPr>
          <p:nvPr/>
        </p:nvSpPr>
        <p:spPr bwMode="auto">
          <a:xfrm>
            <a:off x="8358188" y="1214438"/>
            <a:ext cx="571500" cy="523875"/>
          </a:xfrm>
          <a:prstGeom prst="rect">
            <a:avLst/>
          </a:prstGeom>
          <a:noFill/>
          <a:ln w="9525">
            <a:noFill/>
            <a:miter lim="800000"/>
            <a:headEnd/>
            <a:tailEnd/>
          </a:ln>
        </p:spPr>
        <p:txBody>
          <a:bodyPr>
            <a:spAutoFit/>
          </a:bodyPr>
          <a:lstStyle/>
          <a:p>
            <a:r>
              <a:rPr lang="ru-RU" sz="2800" b="1">
                <a:solidFill>
                  <a:srgbClr val="FFC000"/>
                </a:solidFill>
                <a:latin typeface="Times New Roman" pitchFamily="18" charset="0"/>
                <a:cs typeface="Times New Roman" pitchFamily="18" charset="0"/>
              </a:rPr>
              <a:t>Г.</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3" cstate="print"/>
          <a:srcRect/>
          <a:stretch>
            <a:fillRect/>
          </a:stretch>
        </p:blipFill>
        <p:spPr bwMode="auto">
          <a:xfrm>
            <a:off x="3143250" y="3000375"/>
            <a:ext cx="2266950" cy="2705100"/>
          </a:xfrm>
          <a:prstGeom prst="rect">
            <a:avLst/>
          </a:prstGeom>
          <a:noFill/>
          <a:ln w="38100">
            <a:solidFill>
              <a:srgbClr val="7030A0"/>
            </a:solidFill>
            <a:miter lim="800000"/>
            <a:headEnd/>
            <a:tailEnd/>
          </a:ln>
        </p:spPr>
      </p:pic>
      <p:pic>
        <p:nvPicPr>
          <p:cNvPr id="88067" name="Picture 3"/>
          <p:cNvPicPr>
            <a:picLocks noChangeAspect="1" noChangeArrowheads="1"/>
          </p:cNvPicPr>
          <p:nvPr/>
        </p:nvPicPr>
        <p:blipFill>
          <a:blip r:embed="rId4" cstate="print"/>
          <a:srcRect/>
          <a:stretch>
            <a:fillRect/>
          </a:stretch>
        </p:blipFill>
        <p:spPr bwMode="auto">
          <a:xfrm>
            <a:off x="4929188" y="3857625"/>
            <a:ext cx="2286000" cy="2811463"/>
          </a:xfrm>
          <a:prstGeom prst="rect">
            <a:avLst/>
          </a:prstGeom>
          <a:noFill/>
          <a:ln w="38100">
            <a:solidFill>
              <a:srgbClr val="FFFF00"/>
            </a:solidFill>
            <a:miter lim="800000"/>
            <a:headEnd/>
            <a:tailEnd/>
          </a:ln>
        </p:spPr>
      </p:pic>
      <p:pic>
        <p:nvPicPr>
          <p:cNvPr id="88068" name="Picture 4"/>
          <p:cNvPicPr>
            <a:picLocks noChangeAspect="1" noChangeArrowheads="1"/>
          </p:cNvPicPr>
          <p:nvPr/>
        </p:nvPicPr>
        <p:blipFill>
          <a:blip r:embed="rId5" cstate="print"/>
          <a:srcRect/>
          <a:stretch>
            <a:fillRect/>
          </a:stretch>
        </p:blipFill>
        <p:spPr bwMode="auto">
          <a:xfrm>
            <a:off x="214313" y="2786063"/>
            <a:ext cx="2381250" cy="2971800"/>
          </a:xfrm>
          <a:prstGeom prst="rect">
            <a:avLst/>
          </a:prstGeom>
          <a:noFill/>
          <a:ln w="38100">
            <a:solidFill>
              <a:srgbClr val="CCFF99"/>
            </a:solidFill>
            <a:miter lim="800000"/>
            <a:headEnd/>
            <a:tailEnd/>
          </a:ln>
        </p:spPr>
      </p:pic>
      <p:pic>
        <p:nvPicPr>
          <p:cNvPr id="88069" name="Picture 5"/>
          <p:cNvPicPr>
            <a:picLocks noChangeAspect="1" noChangeArrowheads="1"/>
          </p:cNvPicPr>
          <p:nvPr/>
        </p:nvPicPr>
        <p:blipFill>
          <a:blip r:embed="rId6" cstate="print"/>
          <a:srcRect/>
          <a:stretch>
            <a:fillRect/>
          </a:stretch>
        </p:blipFill>
        <p:spPr bwMode="auto">
          <a:xfrm>
            <a:off x="1071563" y="4786313"/>
            <a:ext cx="2571750" cy="1928812"/>
          </a:xfrm>
          <a:prstGeom prst="rect">
            <a:avLst/>
          </a:prstGeom>
          <a:noFill/>
          <a:ln w="38100">
            <a:solidFill>
              <a:srgbClr val="FF0000"/>
            </a:solidFill>
            <a:miter lim="800000"/>
            <a:headEnd/>
            <a:tailEnd/>
          </a:ln>
        </p:spPr>
      </p:pic>
      <p:pic>
        <p:nvPicPr>
          <p:cNvPr id="88070" name="Picture 6"/>
          <p:cNvPicPr>
            <a:picLocks noChangeAspect="1" noChangeArrowheads="1"/>
          </p:cNvPicPr>
          <p:nvPr/>
        </p:nvPicPr>
        <p:blipFill>
          <a:blip r:embed="rId7" cstate="print"/>
          <a:srcRect/>
          <a:stretch>
            <a:fillRect/>
          </a:stretch>
        </p:blipFill>
        <p:spPr bwMode="auto">
          <a:xfrm>
            <a:off x="7072313" y="2786063"/>
            <a:ext cx="1874837" cy="2784475"/>
          </a:xfrm>
          <a:prstGeom prst="rect">
            <a:avLst/>
          </a:prstGeom>
          <a:noFill/>
          <a:ln w="38100">
            <a:solidFill>
              <a:srgbClr val="00B050"/>
            </a:solidFill>
            <a:miter lim="800000"/>
            <a:headEnd/>
            <a:tailEnd/>
          </a:ln>
        </p:spPr>
      </p:pic>
      <p:sp>
        <p:nvSpPr>
          <p:cNvPr id="7" name="TextBox 6"/>
          <p:cNvSpPr txBox="1"/>
          <p:nvPr/>
        </p:nvSpPr>
        <p:spPr>
          <a:xfrm>
            <a:off x="214313" y="214313"/>
            <a:ext cx="8643937" cy="2308225"/>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В историю физики он вошел, установив основной закон гидростатики и подтвердив предположение о существовании атмосферного давления.</a:t>
            </a:r>
          </a:p>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Изобрёл ряд электрических приборов (электрофор, электрометр, конденсатор, электроскоп и др.) </a:t>
            </a:r>
          </a:p>
          <a:p>
            <a:pPr marL="342900" indent="-342900" algn="just" fontAlgn="auto">
              <a:spcBef>
                <a:spcPts val="0"/>
              </a:spcBef>
              <a:spcAft>
                <a:spcPts val="0"/>
              </a:spcAft>
              <a:buFont typeface="+mj-lt"/>
              <a:buAutoNum type="arabicPeriod"/>
              <a:defRPr/>
            </a:pPr>
            <a:r>
              <a:rPr lang="ru-RU" sz="2400" b="1" dirty="0">
                <a:latin typeface="Times New Roman" pitchFamily="18" charset="0"/>
                <a:cs typeface="Times New Roman" pitchFamily="18" charset="0"/>
              </a:rPr>
              <a:t>Он открыл Закон всемирного тяготения.</a:t>
            </a:r>
          </a:p>
        </p:txBody>
      </p:sp>
      <p:sp>
        <p:nvSpPr>
          <p:cNvPr id="88072" name="TextBox 7"/>
          <p:cNvSpPr txBox="1">
            <a:spLocks noChangeArrowheads="1"/>
          </p:cNvSpPr>
          <p:nvPr/>
        </p:nvSpPr>
        <p:spPr bwMode="auto">
          <a:xfrm>
            <a:off x="214313" y="2786063"/>
            <a:ext cx="642937" cy="523875"/>
          </a:xfrm>
          <a:prstGeom prst="rect">
            <a:avLst/>
          </a:prstGeom>
          <a:noFill/>
          <a:ln w="9525">
            <a:noFill/>
            <a:miter lim="800000"/>
            <a:headEnd/>
            <a:tailEnd/>
          </a:ln>
        </p:spPr>
        <p:txBody>
          <a:bodyPr>
            <a:spAutoFit/>
          </a:bodyPr>
          <a:lstStyle/>
          <a:p>
            <a:r>
              <a:rPr lang="ru-RU" sz="2800" b="1">
                <a:solidFill>
                  <a:srgbClr val="CCFF99"/>
                </a:solidFill>
                <a:latin typeface="Times New Roman" pitchFamily="18" charset="0"/>
                <a:cs typeface="Times New Roman" pitchFamily="18" charset="0"/>
              </a:rPr>
              <a:t>А.</a:t>
            </a:r>
          </a:p>
        </p:txBody>
      </p:sp>
      <p:sp>
        <p:nvSpPr>
          <p:cNvPr id="88073" name="TextBox 8"/>
          <p:cNvSpPr txBox="1">
            <a:spLocks noChangeArrowheads="1"/>
          </p:cNvSpPr>
          <p:nvPr/>
        </p:nvSpPr>
        <p:spPr bwMode="auto">
          <a:xfrm>
            <a:off x="3143250" y="3000375"/>
            <a:ext cx="642938" cy="523875"/>
          </a:xfrm>
          <a:prstGeom prst="rect">
            <a:avLst/>
          </a:prstGeom>
          <a:noFill/>
          <a:ln w="9525">
            <a:noFill/>
            <a:miter lim="800000"/>
            <a:headEnd/>
            <a:tailEnd/>
          </a:ln>
        </p:spPr>
        <p:txBody>
          <a:bodyPr>
            <a:spAutoFit/>
          </a:bodyPr>
          <a:lstStyle/>
          <a:p>
            <a:r>
              <a:rPr lang="ru-RU" sz="2800" b="1">
                <a:solidFill>
                  <a:srgbClr val="7030A0"/>
                </a:solidFill>
                <a:latin typeface="Times New Roman" pitchFamily="18" charset="0"/>
                <a:cs typeface="Times New Roman" pitchFamily="18" charset="0"/>
              </a:rPr>
              <a:t>В.</a:t>
            </a:r>
          </a:p>
        </p:txBody>
      </p:sp>
      <p:sp>
        <p:nvSpPr>
          <p:cNvPr id="88074" name="TextBox 9"/>
          <p:cNvSpPr txBox="1">
            <a:spLocks noChangeArrowheads="1"/>
          </p:cNvSpPr>
          <p:nvPr/>
        </p:nvSpPr>
        <p:spPr bwMode="auto">
          <a:xfrm>
            <a:off x="4929188" y="3857625"/>
            <a:ext cx="714375" cy="523875"/>
          </a:xfrm>
          <a:prstGeom prst="rect">
            <a:avLst/>
          </a:prstGeom>
          <a:noFill/>
          <a:ln w="9525">
            <a:noFill/>
            <a:miter lim="800000"/>
            <a:headEnd/>
            <a:tailEnd/>
          </a:ln>
        </p:spPr>
        <p:txBody>
          <a:bodyPr>
            <a:spAutoFit/>
          </a:bodyPr>
          <a:lstStyle/>
          <a:p>
            <a:r>
              <a:rPr lang="ru-RU" sz="2800" b="1">
                <a:solidFill>
                  <a:srgbClr val="FFFF00"/>
                </a:solidFill>
                <a:latin typeface="Times New Roman" pitchFamily="18" charset="0"/>
                <a:cs typeface="Times New Roman" pitchFamily="18" charset="0"/>
              </a:rPr>
              <a:t>Г.</a:t>
            </a:r>
          </a:p>
        </p:txBody>
      </p:sp>
      <p:sp>
        <p:nvSpPr>
          <p:cNvPr id="88075" name="TextBox 10"/>
          <p:cNvSpPr txBox="1">
            <a:spLocks noChangeArrowheads="1"/>
          </p:cNvSpPr>
          <p:nvPr/>
        </p:nvSpPr>
        <p:spPr bwMode="auto">
          <a:xfrm>
            <a:off x="1071563" y="4786313"/>
            <a:ext cx="642937" cy="523875"/>
          </a:xfrm>
          <a:prstGeom prst="rect">
            <a:avLst/>
          </a:prstGeom>
          <a:noFill/>
          <a:ln w="9525">
            <a:noFill/>
            <a:miter lim="800000"/>
            <a:headEnd/>
            <a:tailEnd/>
          </a:ln>
        </p:spPr>
        <p:txBody>
          <a:bodyPr>
            <a:spAutoFit/>
          </a:bodyPr>
          <a:lstStyle/>
          <a:p>
            <a:r>
              <a:rPr lang="ru-RU" sz="2800" b="1">
                <a:solidFill>
                  <a:srgbClr val="C00000"/>
                </a:solidFill>
                <a:latin typeface="Times New Roman" pitchFamily="18" charset="0"/>
                <a:cs typeface="Times New Roman" pitchFamily="18" charset="0"/>
              </a:rPr>
              <a:t>Б.</a:t>
            </a:r>
          </a:p>
        </p:txBody>
      </p:sp>
      <p:sp>
        <p:nvSpPr>
          <p:cNvPr id="88076" name="TextBox 11"/>
          <p:cNvSpPr txBox="1">
            <a:spLocks noChangeArrowheads="1"/>
          </p:cNvSpPr>
          <p:nvPr/>
        </p:nvSpPr>
        <p:spPr bwMode="auto">
          <a:xfrm>
            <a:off x="7072313" y="2786063"/>
            <a:ext cx="571500" cy="523875"/>
          </a:xfrm>
          <a:prstGeom prst="rect">
            <a:avLst/>
          </a:prstGeom>
          <a:noFill/>
          <a:ln w="9525">
            <a:noFill/>
            <a:miter lim="800000"/>
            <a:headEnd/>
            <a:tailEnd/>
          </a:ln>
        </p:spPr>
        <p:txBody>
          <a:bodyPr>
            <a:spAutoFit/>
          </a:bodyPr>
          <a:lstStyle/>
          <a:p>
            <a:r>
              <a:rPr lang="ru-RU" sz="2800" b="1">
                <a:solidFill>
                  <a:srgbClr val="00B050"/>
                </a:solidFill>
                <a:latin typeface="Times New Roman" pitchFamily="18" charset="0"/>
                <a:cs typeface="Times New Roman" pitchFamily="18" charset="0"/>
              </a:rPr>
              <a:t>Д.</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50000" b="-50000"/>
          </a:stretch>
        </a:blipFill>
        <a:effectLst/>
      </p:bgPr>
    </p:bg>
    <p:spTree>
      <p:nvGrpSpPr>
        <p:cNvPr id="1" name=""/>
        <p:cNvGrpSpPr/>
        <p:nvPr/>
      </p:nvGrpSpPr>
      <p:grpSpPr>
        <a:xfrm>
          <a:off x="0" y="0"/>
          <a:ext cx="0" cy="0"/>
          <a:chOff x="0" y="0"/>
          <a:chExt cx="0" cy="0"/>
        </a:xfrm>
      </p:grpSpPr>
      <p:pic>
        <p:nvPicPr>
          <p:cNvPr id="104450" name="Picture 2" descr="http://grandwallpapers.net/photo/nejno-zelenii-fon-800x600.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4" name="Прямоугольник 3"/>
          <p:cNvSpPr/>
          <p:nvPr/>
        </p:nvSpPr>
        <p:spPr>
          <a:xfrm>
            <a:off x="428596" y="1285860"/>
            <a:ext cx="8429684" cy="4214842"/>
          </a:xfrm>
          <a:prstGeom prst="rect">
            <a:avLst/>
          </a:prstGeom>
          <a:ln w="76200" cmpd="tri">
            <a:solidFill>
              <a:schemeClr val="accent6">
                <a:lumMod val="75000"/>
              </a:schemeClr>
            </a:solidFill>
            <a:prstDash val="sysDot"/>
            <a:bevel/>
          </a:ln>
        </p:spPr>
        <p:style>
          <a:lnRef idx="1">
            <a:schemeClr val="accent6"/>
          </a:lnRef>
          <a:fillRef idx="2">
            <a:schemeClr val="accent6"/>
          </a:fillRef>
          <a:effectRef idx="1">
            <a:schemeClr val="accent6"/>
          </a:effectRef>
          <a:fontRef idx="minor">
            <a:schemeClr val="dk1"/>
          </a:fontRef>
        </p:style>
        <p:txBody>
          <a:bodyPr wrap="none">
            <a:prstTxWarp prst="textDeflate">
              <a:avLst/>
            </a:prstTxWarp>
            <a:spAutoFit/>
            <a:scene3d>
              <a:camera prst="orthographicFront"/>
              <a:lightRig rig="threePt" dir="t"/>
            </a:scene3d>
            <a:sp3d extrusionH="57150">
              <a:bevelT w="38100" h="38100"/>
            </a:sp3d>
          </a:bodyPr>
          <a:lstStyle/>
          <a:p>
            <a:pPr algn="ctr" fontAlgn="auto">
              <a:spcBef>
                <a:spcPts val="0"/>
              </a:spcBef>
              <a:spcAft>
                <a:spcPts val="0"/>
              </a:spcAft>
              <a:defRPr/>
            </a:pPr>
            <a:r>
              <a:rPr lang="ru-RU" sz="9600" b="1" dirty="0">
                <a:ln w="19050">
                  <a:solidFill>
                    <a:srgbClr val="FFFF00"/>
                  </a:solidFill>
                  <a:prstDash val="solid"/>
                </a:ln>
                <a:solidFill>
                  <a:srgbClr val="92D050"/>
                </a:solidFill>
                <a:effectLst>
                  <a:glow rad="228600">
                    <a:schemeClr val="accent2">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Второй раунд</a:t>
            </a:r>
          </a:p>
        </p:txBody>
      </p:sp>
      <p:pic>
        <p:nvPicPr>
          <p:cNvPr id="89091" name="Picture 3"/>
          <p:cNvPicPr>
            <a:picLocks noChangeAspect="1" noChangeArrowheads="1"/>
          </p:cNvPicPr>
          <p:nvPr/>
        </p:nvPicPr>
        <p:blipFill>
          <a:blip r:embed="rId5" cstate="print"/>
          <a:srcRect/>
          <a:stretch>
            <a:fillRect/>
          </a:stretch>
        </p:blipFill>
        <p:spPr bwMode="auto">
          <a:xfrm rot="-1498513">
            <a:off x="1122363" y="365125"/>
            <a:ext cx="1952625" cy="1012825"/>
          </a:xfrm>
          <a:prstGeom prst="rect">
            <a:avLst/>
          </a:prstGeom>
          <a:noFill/>
          <a:ln w="38100">
            <a:solidFill>
              <a:srgbClr val="FF0000"/>
            </a:solidFill>
            <a:miter lim="800000"/>
            <a:headEnd/>
            <a:tailEnd/>
          </a:ln>
        </p:spPr>
      </p:pic>
      <p:pic>
        <p:nvPicPr>
          <p:cNvPr id="89092" name="Picture 2"/>
          <p:cNvPicPr>
            <a:picLocks noChangeAspect="1" noChangeArrowheads="1"/>
          </p:cNvPicPr>
          <p:nvPr/>
        </p:nvPicPr>
        <p:blipFill>
          <a:blip r:embed="rId6" cstate="print"/>
          <a:srcRect/>
          <a:stretch>
            <a:fillRect/>
          </a:stretch>
        </p:blipFill>
        <p:spPr bwMode="auto">
          <a:xfrm rot="1647370">
            <a:off x="5425035" y="5219272"/>
            <a:ext cx="2097087" cy="1089025"/>
          </a:xfrm>
          <a:prstGeom prst="rect">
            <a:avLst/>
          </a:prstGeom>
          <a:noFill/>
          <a:ln w="38100">
            <a:solidFill>
              <a:srgbClr val="FFFF00"/>
            </a:solidFill>
            <a:miter lim="800000"/>
            <a:headEnd/>
            <a:tailEnd/>
          </a:ln>
        </p:spPr>
      </p:pic>
      <p:pic>
        <p:nvPicPr>
          <p:cNvPr id="89093" name="Picture 5"/>
          <p:cNvPicPr>
            <a:picLocks noChangeAspect="1" noChangeArrowheads="1"/>
          </p:cNvPicPr>
          <p:nvPr/>
        </p:nvPicPr>
        <p:blipFill>
          <a:blip r:embed="rId7" cstate="print"/>
          <a:srcRect/>
          <a:stretch>
            <a:fillRect/>
          </a:stretch>
        </p:blipFill>
        <p:spPr bwMode="auto">
          <a:xfrm rot="-718528">
            <a:off x="2940050" y="903288"/>
            <a:ext cx="1928813" cy="1000125"/>
          </a:xfrm>
          <a:prstGeom prst="rect">
            <a:avLst/>
          </a:prstGeom>
          <a:noFill/>
          <a:ln w="38100">
            <a:solidFill>
              <a:srgbClr val="00B050"/>
            </a:solidFill>
            <a:miter lim="800000"/>
            <a:headEnd/>
            <a:tailEnd/>
          </a:ln>
        </p:spPr>
      </p:pic>
      <p:pic>
        <p:nvPicPr>
          <p:cNvPr id="89094" name="Picture 4"/>
          <p:cNvPicPr>
            <a:picLocks noChangeAspect="1" noChangeArrowheads="1"/>
          </p:cNvPicPr>
          <p:nvPr/>
        </p:nvPicPr>
        <p:blipFill>
          <a:blip r:embed="rId8" cstate="print"/>
          <a:srcRect/>
          <a:stretch>
            <a:fillRect/>
          </a:stretch>
        </p:blipFill>
        <p:spPr bwMode="auto">
          <a:xfrm rot="475106">
            <a:off x="4275138" y="5729288"/>
            <a:ext cx="1927225" cy="1000125"/>
          </a:xfrm>
          <a:prstGeom prst="rect">
            <a:avLst/>
          </a:prstGeom>
          <a:noFill/>
          <a:ln w="38100">
            <a:solidFill>
              <a:srgbClr val="7030A0"/>
            </a:solidFill>
            <a:miter lim="800000"/>
            <a:headEnd/>
            <a:tailEnd/>
          </a:ln>
        </p:spPr>
      </p:pic>
      <p:pic>
        <p:nvPicPr>
          <p:cNvPr id="89095" name="Picture 2"/>
          <p:cNvPicPr>
            <a:picLocks noChangeAspect="1" noChangeArrowheads="1"/>
          </p:cNvPicPr>
          <p:nvPr/>
        </p:nvPicPr>
        <p:blipFill>
          <a:blip r:embed="rId9" cstate="print"/>
          <a:srcRect/>
          <a:stretch>
            <a:fillRect/>
          </a:stretch>
        </p:blipFill>
        <p:spPr bwMode="auto">
          <a:xfrm>
            <a:off x="814388" y="4543425"/>
            <a:ext cx="1685925" cy="2100263"/>
          </a:xfrm>
          <a:prstGeom prst="rect">
            <a:avLst/>
          </a:prstGeom>
          <a:noFill/>
          <a:ln w="38100">
            <a:solidFill>
              <a:srgbClr val="0070C0"/>
            </a:solid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50000"/>
          </a:stretch>
        </a:blipFill>
        <a:effectLst/>
      </p:bgPr>
    </p:bg>
    <p:spTree>
      <p:nvGrpSpPr>
        <p:cNvPr id="1" name=""/>
        <p:cNvGrpSpPr/>
        <p:nvPr/>
      </p:nvGrpSpPr>
      <p:grpSpPr>
        <a:xfrm>
          <a:off x="0" y="0"/>
          <a:ext cx="0" cy="0"/>
          <a:chOff x="0" y="0"/>
          <a:chExt cx="0" cy="0"/>
        </a:xfrm>
      </p:grpSpPr>
      <p:pic>
        <p:nvPicPr>
          <p:cNvPr id="102402"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graphicFrame>
        <p:nvGraphicFramePr>
          <p:cNvPr id="4" name="Схема 3"/>
          <p:cNvGraphicFramePr/>
          <p:nvPr/>
        </p:nvGraphicFramePr>
        <p:xfrm>
          <a:off x="214282" y="428604"/>
          <a:ext cx="8715436" cy="59293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Управляющая кнопка: далее 2">
            <a:hlinkClick r:id="rId9" action="ppaction://hlinksldjump" highlightClick="1"/>
          </p:cNvPr>
          <p:cNvSpPr/>
          <p:nvPr/>
        </p:nvSpPr>
        <p:spPr>
          <a:xfrm>
            <a:off x="2786063" y="1357313"/>
            <a:ext cx="357187"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Управляющая кнопка: далее 4">
            <a:hlinkClick r:id="rId10" action="ppaction://hlinksldjump" highlightClick="1"/>
          </p:cNvPr>
          <p:cNvSpPr/>
          <p:nvPr/>
        </p:nvSpPr>
        <p:spPr>
          <a:xfrm>
            <a:off x="5143500" y="1428750"/>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Управляющая кнопка: далее 5">
            <a:hlinkClick r:id="rId11" action="ppaction://hlinksldjump" highlightClick="1"/>
          </p:cNvPr>
          <p:cNvSpPr/>
          <p:nvPr/>
        </p:nvSpPr>
        <p:spPr>
          <a:xfrm>
            <a:off x="7572375" y="1428750"/>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Управляющая кнопка: далее 6">
            <a:hlinkClick r:id="rId12" action="ppaction://hlinksldjump" highlightClick="1"/>
          </p:cNvPr>
          <p:cNvSpPr/>
          <p:nvPr/>
        </p:nvSpPr>
        <p:spPr>
          <a:xfrm>
            <a:off x="2643188" y="3000375"/>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Управляющая кнопка: далее 7">
            <a:hlinkClick r:id="rId13" action="ppaction://hlinksldjump" highlightClick="1"/>
          </p:cNvPr>
          <p:cNvSpPr/>
          <p:nvPr/>
        </p:nvSpPr>
        <p:spPr>
          <a:xfrm>
            <a:off x="5357813" y="2857500"/>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Управляющая кнопка: далее 8">
            <a:hlinkClick r:id="rId14" action="ppaction://hlinksldjump" highlightClick="1"/>
          </p:cNvPr>
          <p:cNvSpPr/>
          <p:nvPr/>
        </p:nvSpPr>
        <p:spPr>
          <a:xfrm>
            <a:off x="7715250" y="2928938"/>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Управляющая кнопка: далее 9">
            <a:hlinkClick r:id="rId15" action="ppaction://hlinksldjump" highlightClick="1"/>
          </p:cNvPr>
          <p:cNvSpPr/>
          <p:nvPr/>
        </p:nvSpPr>
        <p:spPr>
          <a:xfrm>
            <a:off x="2786063" y="4500563"/>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Управляющая кнопка: далее 10">
            <a:hlinkClick r:id="rId16" action="ppaction://hlinksldjump" highlightClick="1"/>
          </p:cNvPr>
          <p:cNvSpPr/>
          <p:nvPr/>
        </p:nvSpPr>
        <p:spPr>
          <a:xfrm>
            <a:off x="5143500" y="4500563"/>
            <a:ext cx="500063"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Управляющая кнопка: далее 11">
            <a:hlinkClick r:id="rId17" action="ppaction://hlinksldjump" highlightClick="1"/>
          </p:cNvPr>
          <p:cNvSpPr/>
          <p:nvPr/>
        </p:nvSpPr>
        <p:spPr>
          <a:xfrm>
            <a:off x="7643813" y="4500563"/>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Управляющая кнопка: далее 12">
            <a:hlinkClick r:id="rId18" action="ppaction://hlinksldjump" highlightClick="1"/>
          </p:cNvPr>
          <p:cNvSpPr/>
          <p:nvPr/>
        </p:nvSpPr>
        <p:spPr>
          <a:xfrm>
            <a:off x="2928938" y="6072188"/>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Управляющая кнопка: далее 13">
            <a:hlinkClick r:id="rId19" action="ppaction://hlinksldjump" highlightClick="1"/>
          </p:cNvPr>
          <p:cNvSpPr/>
          <p:nvPr/>
        </p:nvSpPr>
        <p:spPr>
          <a:xfrm>
            <a:off x="5214938" y="5072063"/>
            <a:ext cx="500062"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Управляющая кнопка: далее 14">
            <a:hlinkClick r:id="rId20" action="ppaction://hlinksldjump" highlightClick="1"/>
          </p:cNvPr>
          <p:cNvSpPr/>
          <p:nvPr/>
        </p:nvSpPr>
        <p:spPr>
          <a:xfrm>
            <a:off x="7786688" y="6072188"/>
            <a:ext cx="428625" cy="2857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Управляющая кнопка: далее 15">
            <a:hlinkClick r:id="rId21" action="ppaction://hlinksldjump" highlightClick="1"/>
          </p:cNvPr>
          <p:cNvSpPr/>
          <p:nvPr/>
        </p:nvSpPr>
        <p:spPr>
          <a:xfrm>
            <a:off x="8429625" y="6357938"/>
            <a:ext cx="714375" cy="50006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3000" r="-3000"/>
          </a:stretch>
        </a:blipFill>
        <a:effectLst/>
      </p:bgPr>
    </p:bg>
    <p:spTree>
      <p:nvGrpSpPr>
        <p:cNvPr id="1" name=""/>
        <p:cNvGrpSpPr/>
        <p:nvPr/>
      </p:nvGrpSpPr>
      <p:grpSpPr>
        <a:xfrm>
          <a:off x="0" y="0"/>
          <a:ext cx="0" cy="0"/>
          <a:chOff x="0" y="0"/>
          <a:chExt cx="0" cy="0"/>
        </a:xfrm>
      </p:grpSpPr>
      <p:pic>
        <p:nvPicPr>
          <p:cNvPr id="101378" name="Picture 2" descr="http://grandwallpapers.net/photo/nejno-zelenii-fon-800x600.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2" name="Прямоугольник 1"/>
          <p:cNvSpPr/>
          <p:nvPr/>
        </p:nvSpPr>
        <p:spPr>
          <a:xfrm>
            <a:off x="107504" y="214290"/>
            <a:ext cx="8892480" cy="110799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6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1. Количество теплоты</a:t>
            </a:r>
          </a:p>
        </p:txBody>
      </p:sp>
      <p:sp>
        <p:nvSpPr>
          <p:cNvPr id="4" name="TextBox 3"/>
          <p:cNvSpPr txBox="1"/>
          <p:nvPr/>
        </p:nvSpPr>
        <p:spPr>
          <a:xfrm>
            <a:off x="0" y="1643063"/>
            <a:ext cx="9144000" cy="4708981"/>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Как называется физическая величина, характеризующаяся изменением внутренней энергии при теплообмене?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Формула для расчета количества теплоты, необходимого для плавления тела массой </a:t>
            </a:r>
            <a:r>
              <a:rPr lang="en-US" sz="2000" dirty="0">
                <a:latin typeface="Times New Roman" pitchFamily="18" charset="0"/>
                <a:cs typeface="Times New Roman" pitchFamily="18" charset="0"/>
              </a:rPr>
              <a:t>m</a:t>
            </a:r>
            <a:r>
              <a:rPr lang="ru-RU" sz="2000" dirty="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Энергия, выделяющаяся при полном сгорании топлива называется </a:t>
            </a:r>
            <a:r>
              <a:rPr lang="en-US" sz="2000" dirty="0">
                <a:latin typeface="Times New Roman" pitchFamily="18" charset="0"/>
                <a:cs typeface="Times New Roman" pitchFamily="18" charset="0"/>
              </a:rPr>
              <a:t>…</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Формула для вычисления количества теплоты, необходимого для превращения в пар жидкости массой </a:t>
            </a:r>
            <a:r>
              <a:rPr lang="en-US" sz="2000" dirty="0">
                <a:latin typeface="Times New Roman" pitchFamily="18" charset="0"/>
                <a:cs typeface="Times New Roman" pitchFamily="18" charset="0"/>
              </a:rPr>
              <a:t>m</a:t>
            </a:r>
            <a:r>
              <a:rPr lang="ru-RU" sz="2000" dirty="0">
                <a:latin typeface="Times New Roman" pitchFamily="18" charset="0"/>
                <a:cs typeface="Times New Roman" pitchFamily="18" charset="0"/>
              </a:rPr>
              <a:t>, взятой при температуре кипения.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Почему рачительным хозяин предпочитает покупать березовые дрова, а не осиновые? Цена дров одинаковая.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По свинцовой пластине ударяют молотком. Каким способом при этом изменяется внутренняя энергия пластины?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От каких физических величин зависит внутренняя энергия тела?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Старинная единица количества теплоты.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В каких единицах измеряется удельная теплоемкость веществ?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Формула для расчета количества теплоты, необходимого для нагревания тела. </a:t>
            </a:r>
          </a:p>
        </p:txBody>
      </p:sp>
      <p:sp>
        <p:nvSpPr>
          <p:cNvPr id="5" name="Управляющая кнопка: возврат 4">
            <a:hlinkClick r:id="rId5" action="ppaction://hlinksldjump" highlightClick="1"/>
          </p:cNvPr>
          <p:cNvSpPr/>
          <p:nvPr/>
        </p:nvSpPr>
        <p:spPr>
          <a:xfrm>
            <a:off x="8501063" y="6429375"/>
            <a:ext cx="642937" cy="428625"/>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9330"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79512" y="214290"/>
            <a:ext cx="8820472" cy="110799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6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2. Виды теплопередач</a:t>
            </a:r>
          </a:p>
        </p:txBody>
      </p:sp>
      <p:sp>
        <p:nvSpPr>
          <p:cNvPr id="5" name="TextBox 4"/>
          <p:cNvSpPr txBox="1"/>
          <p:nvPr/>
        </p:nvSpPr>
        <p:spPr>
          <a:xfrm>
            <a:off x="0" y="1412776"/>
            <a:ext cx="9144000" cy="5016758"/>
          </a:xfrm>
          <a:prstGeom prst="rect">
            <a:avLst/>
          </a:prstGeom>
          <a:ln/>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Какие из тел - твердые тела, жидкости или газы - обладают наибольшей теплопроводностью?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В каком из двух сосудов закипит быстрее вода в светлом или закопченном?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Ложка, опущенная в стакан с горячим чаем, нагрелась. Какой вид теплопередачи является основным в этом случае?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Батареи водяного отопления обогревают комнату. Какой вид теплопередачи является основным в этом случае?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В каких телах может происходить конвекция: в твердых телах, жидкостях, газах?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 Какой вид теплопередачи не сопровождается переносом вещества?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Солнце обогревает поверхность Земли. Какой вид теплопередачи является основным в этом</a:t>
            </a:r>
            <a:r>
              <a:rPr lang="en-US" sz="2000" dirty="0">
                <a:latin typeface="Times New Roman" pitchFamily="18" charset="0"/>
                <a:cs typeface="Times New Roman" pitchFamily="18" charset="0"/>
              </a:rPr>
              <a:t> </a:t>
            </a:r>
            <a:r>
              <a:rPr lang="ru-RU" sz="2000" dirty="0">
                <a:latin typeface="Times New Roman" pitchFamily="18" charset="0"/>
                <a:cs typeface="Times New Roman" pitchFamily="18" charset="0"/>
              </a:rPr>
              <a:t>случае? </a:t>
            </a:r>
            <a:endParaRPr lang="en-US" sz="2000"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Почему ручки кранов и баков с горячей водой делают деревянными или пластмассовыми?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 Почему снег в городе тает быстрее, чем за городом?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Где лучше предусмотреть расположение форточки? </a:t>
            </a:r>
          </a:p>
        </p:txBody>
      </p:sp>
      <p:sp>
        <p:nvSpPr>
          <p:cNvPr id="6" name="Управляющая кнопка: возврат 5">
            <a:hlinkClick r:id="rId4" action="ppaction://hlinksldjump" highlightClick="1"/>
          </p:cNvPr>
          <p:cNvSpPr/>
          <p:nvPr/>
        </p:nvSpPr>
        <p:spPr>
          <a:xfrm>
            <a:off x="8429625" y="6357938"/>
            <a:ext cx="714375"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08520" y="188640"/>
            <a:ext cx="8927976"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0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3. Характеристики тока</a:t>
            </a:r>
          </a:p>
        </p:txBody>
      </p:sp>
      <p:sp>
        <p:nvSpPr>
          <p:cNvPr id="3" name="Управляющая кнопка: возврат 2">
            <a:hlinkClick r:id="rId3" action="ppaction://hlinksldjump" highlightClick="1"/>
          </p:cNvPr>
          <p:cNvSpPr/>
          <p:nvPr/>
        </p:nvSpPr>
        <p:spPr>
          <a:xfrm>
            <a:off x="8501063" y="6357938"/>
            <a:ext cx="642937"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TextBox 3"/>
          <p:cNvSpPr txBox="1"/>
          <p:nvPr/>
        </p:nvSpPr>
        <p:spPr>
          <a:xfrm>
            <a:off x="214313" y="1500188"/>
            <a:ext cx="5653087" cy="479901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Какой вид имеет график зависимости силы тока от напряжения?</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Формула по которой вычисляют силу тока?</a:t>
            </a:r>
            <a:r>
              <a:rPr lang="en-US" dirty="0">
                <a:latin typeface="Times New Roman" pitchFamily="18" charset="0"/>
                <a:cs typeface="Times New Roman" pitchFamily="18" charset="0"/>
              </a:rPr>
              <a:t>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Как с помощью вольтметра измерить напряжение на полюсах источника?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Что принято за направление движения электрического тока?</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 35,2 А=… мА	  2,5 В=… мВ</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Какая из схем, изображенных на рисунке, соответствует цепи, изображенной ниже?</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 резистору 40 Ом приложили напряжение 80 Вольт. Какой ток будет протекать через резистор?</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Для чего нужен прибор изображенный на рисунке?</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Формула по которой вычисляют напряжение?</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Какова сила тока в цепи, если в течении 4 минут сквозь ее поперечное сечение прошел заряд 120 Кл?</a:t>
            </a:r>
          </a:p>
        </p:txBody>
      </p:sp>
      <p:pic>
        <p:nvPicPr>
          <p:cNvPr id="95237" name="Picture 2"/>
          <p:cNvPicPr>
            <a:picLocks noChangeAspect="1" noChangeArrowheads="1"/>
          </p:cNvPicPr>
          <p:nvPr/>
        </p:nvPicPr>
        <p:blipFill>
          <a:blip r:embed="rId4" cstate="print"/>
          <a:srcRect/>
          <a:stretch>
            <a:fillRect/>
          </a:stretch>
        </p:blipFill>
        <p:spPr bwMode="auto">
          <a:xfrm>
            <a:off x="6072188" y="1500188"/>
            <a:ext cx="2214562" cy="1785937"/>
          </a:xfrm>
          <a:prstGeom prst="rect">
            <a:avLst/>
          </a:prstGeom>
          <a:noFill/>
          <a:ln w="38100">
            <a:solidFill>
              <a:srgbClr val="92D050"/>
            </a:solidFill>
            <a:miter lim="800000"/>
            <a:headEnd/>
            <a:tailEnd/>
          </a:ln>
        </p:spPr>
      </p:pic>
      <p:pic>
        <p:nvPicPr>
          <p:cNvPr id="95238" name="Picture 4"/>
          <p:cNvPicPr>
            <a:picLocks noChangeAspect="1" noChangeArrowheads="1"/>
          </p:cNvPicPr>
          <p:nvPr/>
        </p:nvPicPr>
        <p:blipFill>
          <a:blip r:embed="rId5" cstate="print"/>
          <a:srcRect/>
          <a:stretch>
            <a:fillRect/>
          </a:stretch>
        </p:blipFill>
        <p:spPr bwMode="auto">
          <a:xfrm>
            <a:off x="6072188" y="5214938"/>
            <a:ext cx="2259012" cy="1531937"/>
          </a:xfrm>
          <a:prstGeom prst="rect">
            <a:avLst/>
          </a:prstGeom>
          <a:noFill/>
          <a:ln w="38100">
            <a:solidFill>
              <a:srgbClr val="92D050"/>
            </a:solidFill>
            <a:miter lim="800000"/>
            <a:headEnd/>
            <a:tailEnd/>
          </a:ln>
        </p:spPr>
      </p:pic>
      <p:pic>
        <p:nvPicPr>
          <p:cNvPr id="95239" name="Picture 3"/>
          <p:cNvPicPr>
            <a:picLocks noChangeAspect="1" noChangeArrowheads="1"/>
          </p:cNvPicPr>
          <p:nvPr/>
        </p:nvPicPr>
        <p:blipFill>
          <a:blip r:embed="rId6" cstate="print"/>
          <a:srcRect/>
          <a:stretch>
            <a:fillRect/>
          </a:stretch>
        </p:blipFill>
        <p:spPr bwMode="auto">
          <a:xfrm>
            <a:off x="6715125" y="3286125"/>
            <a:ext cx="2286000" cy="2000250"/>
          </a:xfrm>
          <a:prstGeom prst="rect">
            <a:avLst/>
          </a:prstGeom>
          <a:noFill/>
          <a:ln w="38100">
            <a:solidFill>
              <a:srgbClr val="92D050"/>
            </a:solid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pic>
        <p:nvPicPr>
          <p:cNvPr id="97282"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07504" y="188640"/>
            <a:ext cx="885698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54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4. Соединение проводников</a:t>
            </a:r>
          </a:p>
        </p:txBody>
      </p:sp>
      <p:sp>
        <p:nvSpPr>
          <p:cNvPr id="4" name="TextBox 3"/>
          <p:cNvSpPr txBox="1"/>
          <p:nvPr/>
        </p:nvSpPr>
        <p:spPr>
          <a:xfrm>
            <a:off x="251520" y="1177180"/>
            <a:ext cx="8678863" cy="5564188"/>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1700" b="1" dirty="0">
                <a:solidFill>
                  <a:schemeClr val="bg1"/>
                </a:solidFill>
                <a:latin typeface="Times New Roman" pitchFamily="18" charset="0"/>
                <a:cs typeface="Times New Roman" pitchFamily="18" charset="0"/>
              </a:rPr>
              <a:t>По какому признаку можно сразу определить, последовательно или параллельно соединены потребители электрического тока?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Чему равно общее сопротивление цепи с последовательно включенными электроприборами?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Чему равно общее напряжение на последовательно соединенных участках цепи?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Напряжения на участках последовательной электрической цепи </a:t>
            </a:r>
            <a:r>
              <a:rPr lang="en-US" sz="1700" b="1" dirty="0">
                <a:latin typeface="Times New Roman" pitchFamily="18" charset="0"/>
                <a:cs typeface="Times New Roman" pitchFamily="18" charset="0"/>
              </a:rPr>
              <a:t>U</a:t>
            </a:r>
            <a:r>
              <a:rPr lang="ru-RU" sz="1700" b="1" baseline="-25000" dirty="0">
                <a:latin typeface="Times New Roman" pitchFamily="18" charset="0"/>
                <a:cs typeface="Times New Roman" pitchFamily="18" charset="0"/>
              </a:rPr>
              <a:t>1</a:t>
            </a:r>
            <a:r>
              <a:rPr lang="ru-RU" sz="1700" b="1" dirty="0">
                <a:latin typeface="Times New Roman" pitchFamily="18" charset="0"/>
                <a:cs typeface="Times New Roman" pitchFamily="18" charset="0"/>
              </a:rPr>
              <a:t> = 100 В, </a:t>
            </a:r>
            <a:r>
              <a:rPr lang="en-US" sz="1700" b="1" dirty="0">
                <a:latin typeface="Times New Roman" pitchFamily="18" charset="0"/>
                <a:cs typeface="Times New Roman" pitchFamily="18" charset="0"/>
              </a:rPr>
              <a:t>U</a:t>
            </a:r>
            <a:r>
              <a:rPr lang="ru-RU" sz="1700" b="1" baseline="-25000" dirty="0">
                <a:latin typeface="Times New Roman" pitchFamily="18" charset="0"/>
                <a:cs typeface="Times New Roman" pitchFamily="18" charset="0"/>
              </a:rPr>
              <a:t>2</a:t>
            </a:r>
            <a:r>
              <a:rPr lang="ru-RU" sz="1700" b="1" dirty="0">
                <a:latin typeface="Times New Roman" pitchFamily="18" charset="0"/>
                <a:cs typeface="Times New Roman" pitchFamily="18" charset="0"/>
              </a:rPr>
              <a:t> = 30 В, </a:t>
            </a:r>
            <a:r>
              <a:rPr lang="en-US" sz="1700" b="1" dirty="0">
                <a:latin typeface="Times New Roman" pitchFamily="18" charset="0"/>
                <a:cs typeface="Times New Roman" pitchFamily="18" charset="0"/>
              </a:rPr>
              <a:t>U</a:t>
            </a:r>
            <a:r>
              <a:rPr lang="ru-RU" sz="1700" b="1" baseline="-25000" dirty="0">
                <a:latin typeface="Times New Roman" pitchFamily="18" charset="0"/>
                <a:cs typeface="Times New Roman" pitchFamily="18" charset="0"/>
              </a:rPr>
              <a:t>3</a:t>
            </a:r>
            <a:r>
              <a:rPr lang="ru-RU" sz="1700" b="1" dirty="0">
                <a:latin typeface="Times New Roman" pitchFamily="18" charset="0"/>
                <a:cs typeface="Times New Roman" pitchFamily="18" charset="0"/>
              </a:rPr>
              <a:t> = 75 В, </a:t>
            </a:r>
            <a:r>
              <a:rPr lang="en-US" sz="1700" b="1" dirty="0">
                <a:latin typeface="Times New Roman" pitchFamily="18" charset="0"/>
                <a:cs typeface="Times New Roman" pitchFamily="18" charset="0"/>
              </a:rPr>
              <a:t>U</a:t>
            </a:r>
            <a:r>
              <a:rPr lang="ru-RU" sz="1700" b="1" baseline="-25000" dirty="0">
                <a:latin typeface="Times New Roman" pitchFamily="18" charset="0"/>
                <a:cs typeface="Times New Roman" pitchFamily="18" charset="0"/>
              </a:rPr>
              <a:t>4</a:t>
            </a:r>
            <a:r>
              <a:rPr lang="ru-RU" sz="1700" b="1" dirty="0">
                <a:latin typeface="Times New Roman" pitchFamily="18" charset="0"/>
                <a:cs typeface="Times New Roman" pitchFamily="18" charset="0"/>
              </a:rPr>
              <a:t> = 150 В. Какой из участков обладает наибольшим сопротивлением?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Каково соотношение напряжений на концах проводников соединенных параллельно?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Два прибора, включенных параллельно в цепь с напряжением 320 В, имеют сопротивления 400 Ом и 800 Ом. Найдите силу тока в каждом из них.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Каково соотношение сил токов в общей цепи и параллельно соединенных проводниках?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Сопротивление одной из трех одинаковых соединенных параллельно электроламп 300 Ом, а сила тока в ней 0,4 А. Определите напряжение на лампах.</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В цепи, состоящей из последовательно соединенных проводников сопротивлениями </a:t>
            </a:r>
            <a:r>
              <a:rPr lang="en-US" sz="1700" b="1" dirty="0">
                <a:latin typeface="Times New Roman" pitchFamily="18" charset="0"/>
                <a:cs typeface="Times New Roman" pitchFamily="18" charset="0"/>
              </a:rPr>
              <a:t>R</a:t>
            </a:r>
            <a:r>
              <a:rPr lang="ru-RU" sz="1700" b="1" baseline="-25000" dirty="0">
                <a:latin typeface="Times New Roman" pitchFamily="18" charset="0"/>
                <a:cs typeface="Times New Roman" pitchFamily="18" charset="0"/>
              </a:rPr>
              <a:t>1</a:t>
            </a:r>
            <a:r>
              <a:rPr lang="ru-RU" sz="1700" b="1" dirty="0">
                <a:latin typeface="Times New Roman" pitchFamily="18" charset="0"/>
                <a:cs typeface="Times New Roman" pitchFamily="18" charset="0"/>
              </a:rPr>
              <a:t> = 15 Ом, </a:t>
            </a:r>
            <a:r>
              <a:rPr lang="en-US" sz="1700" b="1" dirty="0">
                <a:latin typeface="Times New Roman" pitchFamily="18" charset="0"/>
                <a:cs typeface="Times New Roman" pitchFamily="18" charset="0"/>
              </a:rPr>
              <a:t>R</a:t>
            </a:r>
            <a:r>
              <a:rPr lang="ru-RU" sz="1700" b="1" baseline="-25000" dirty="0">
                <a:latin typeface="Times New Roman" pitchFamily="18" charset="0"/>
                <a:cs typeface="Times New Roman" pitchFamily="18" charset="0"/>
              </a:rPr>
              <a:t>2</a:t>
            </a:r>
            <a:r>
              <a:rPr lang="ru-RU" sz="1700" b="1" dirty="0">
                <a:latin typeface="Times New Roman" pitchFamily="18" charset="0"/>
                <a:cs typeface="Times New Roman" pitchFamily="18" charset="0"/>
              </a:rPr>
              <a:t> = 14 Ом, </a:t>
            </a:r>
            <a:r>
              <a:rPr lang="en-US" sz="1700" b="1" dirty="0">
                <a:latin typeface="Times New Roman" pitchFamily="18" charset="0"/>
                <a:cs typeface="Times New Roman" pitchFamily="18" charset="0"/>
              </a:rPr>
              <a:t>R</a:t>
            </a:r>
            <a:r>
              <a:rPr lang="ru-RU" sz="1700" b="1" baseline="-25000" dirty="0">
                <a:latin typeface="Times New Roman" pitchFamily="18" charset="0"/>
                <a:cs typeface="Times New Roman" pitchFamily="18" charset="0"/>
              </a:rPr>
              <a:t>3</a:t>
            </a:r>
            <a:r>
              <a:rPr lang="ru-RU" sz="1700" b="1" dirty="0">
                <a:latin typeface="Times New Roman" pitchFamily="18" charset="0"/>
                <a:cs typeface="Times New Roman" pitchFamily="18" charset="0"/>
              </a:rPr>
              <a:t> = 11Ом, сила тока равна 3 А. Каково общее напряжение в этой цепи? </a:t>
            </a:r>
          </a:p>
          <a:p>
            <a:pPr marL="342900" indent="-342900" algn="just" fontAlgn="auto">
              <a:spcBef>
                <a:spcPts val="0"/>
              </a:spcBef>
              <a:spcAft>
                <a:spcPts val="0"/>
              </a:spcAft>
              <a:buFont typeface="+mj-lt"/>
              <a:buAutoNum type="arabicPeriod"/>
              <a:defRPr/>
            </a:pPr>
            <a:r>
              <a:rPr lang="ru-RU" sz="1700" b="1" dirty="0">
                <a:latin typeface="Times New Roman" pitchFamily="18" charset="0"/>
                <a:cs typeface="Times New Roman" pitchFamily="18" charset="0"/>
              </a:rPr>
              <a:t>Какая величина одинакова для всех проводников при последовательном соединении? При параллельном соединении? </a:t>
            </a:r>
          </a:p>
        </p:txBody>
      </p:sp>
      <p:sp>
        <p:nvSpPr>
          <p:cNvPr id="5" name="Управляющая кнопка: возврат 4">
            <a:hlinkClick r:id="rId4" action="ppaction://hlinksldjump" highlightClick="1"/>
          </p:cNvPr>
          <p:cNvSpPr/>
          <p:nvPr/>
        </p:nvSpPr>
        <p:spPr>
          <a:xfrm>
            <a:off x="8358188" y="6357938"/>
            <a:ext cx="785812"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pic>
        <p:nvPicPr>
          <p:cNvPr id="96258"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28712" y="188640"/>
            <a:ext cx="8892480" cy="156966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48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5. Физические величины и их измерение</a:t>
            </a:r>
          </a:p>
        </p:txBody>
      </p:sp>
      <p:sp>
        <p:nvSpPr>
          <p:cNvPr id="4" name="TextBox 3"/>
          <p:cNvSpPr txBox="1"/>
          <p:nvPr/>
        </p:nvSpPr>
        <p:spPr>
          <a:xfrm>
            <a:off x="357188" y="2071688"/>
            <a:ext cx="8429625" cy="4093428"/>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Физическая величина, показывающая какое количество теплоты выделяется при полном сгорании 1 кг топлива называется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Единица измерения напряжения?</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Что принято за единицу мощности?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Физическая величина, показывающая, какой путь проходит тело в единицу времени.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Единица измерения давления?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Линия, вдоль которого движется тело.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Энергия, которой обладает тело в последствии своего движения, называется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Какая физическая величина характеризует действие силы на опору?</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Какая сила является причиной падения на землю капель дождя? </a:t>
            </a:r>
          </a:p>
          <a:p>
            <a:pPr marL="342900" indent="-342900" algn="just" fontAlgn="auto">
              <a:spcBef>
                <a:spcPts val="0"/>
              </a:spcBef>
              <a:spcAft>
                <a:spcPts val="0"/>
              </a:spcAft>
              <a:buFont typeface="+mj-lt"/>
              <a:buAutoNum type="arabicPeriod"/>
              <a:defRPr/>
            </a:pPr>
            <a:r>
              <a:rPr lang="ru-RU" sz="2000" dirty="0">
                <a:latin typeface="Times New Roman" pitchFamily="18" charset="0"/>
                <a:cs typeface="Times New Roman" pitchFamily="18" charset="0"/>
              </a:rPr>
              <a:t>Единица измерения заряда?</a:t>
            </a:r>
          </a:p>
        </p:txBody>
      </p:sp>
      <p:sp>
        <p:nvSpPr>
          <p:cNvPr id="5" name="Управляющая кнопка: возврат 4">
            <a:hlinkClick r:id="rId4" action="ppaction://hlinksldjump" highlightClick="1"/>
          </p:cNvPr>
          <p:cNvSpPr/>
          <p:nvPr/>
        </p:nvSpPr>
        <p:spPr>
          <a:xfrm>
            <a:off x="8429625" y="6357938"/>
            <a:ext cx="714375"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95234"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230312" y="214290"/>
            <a:ext cx="8676456"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72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6. Силы в физике</a:t>
            </a:r>
          </a:p>
        </p:txBody>
      </p:sp>
      <p:sp>
        <p:nvSpPr>
          <p:cNvPr id="3" name="Управляющая кнопка: возврат 2">
            <a:hlinkClick r:id="rId4" action="ppaction://hlinksldjump" highlightClick="1"/>
          </p:cNvPr>
          <p:cNvSpPr/>
          <p:nvPr/>
        </p:nvSpPr>
        <p:spPr>
          <a:xfrm>
            <a:off x="8429625" y="6286500"/>
            <a:ext cx="714375"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TextBox 3"/>
          <p:cNvSpPr txBox="1"/>
          <p:nvPr/>
        </p:nvSpPr>
        <p:spPr>
          <a:xfrm>
            <a:off x="285750" y="1857375"/>
            <a:ext cx="8572500" cy="440055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Физическая величина, характеризующая действие тел друг на друга, то есть являющаяся мерой этого действия.</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Сила, которая производит на тело такое же действие, как несколько одновременно действующих сил.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Прибор для измерения силы?</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Как определить силу тяжести?</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Чем отличается сила тяжести от веса тела?</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На неподвижный ящик начинает действовать сила в 40 Н. При этом ящик остается на месте. Какая сила трения при этом возникает?</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Что бы было, если бы не было силы трения?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Куда направлена сила трения покоя при ходьбе человека?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Имеют ли вес жидкости и газы?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Чему равна сила, которая действует на тело у поверхности земли, если масса тела 400г?</a:t>
            </a:r>
            <a:endParaRPr lang="ru-RU" sz="20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1027944" y="142852"/>
            <a:ext cx="6987810" cy="1323439"/>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scene3d>
              <a:camera prst="orthographicFront"/>
              <a:lightRig rig="threePt" dir="t"/>
            </a:scene3d>
            <a:sp3d extrusionH="57150">
              <a:bevelT w="38100" h="38100"/>
            </a:sp3d>
          </a:bodyPr>
          <a:lstStyle/>
          <a:p>
            <a:pPr algn="ctr" fontAlgn="auto">
              <a:spcBef>
                <a:spcPts val="0"/>
              </a:spcBef>
              <a:spcAft>
                <a:spcPts val="0"/>
              </a:spcAft>
              <a:defRPr/>
            </a:pPr>
            <a:r>
              <a:rPr lang="ru-RU" sz="8000" b="1" dirty="0">
                <a:ln w="19050">
                  <a:solidFill>
                    <a:srgbClr val="FFFF00"/>
                  </a:solidFill>
                  <a:prstDash val="solid"/>
                </a:ln>
                <a:solidFill>
                  <a:srgbClr val="92D050"/>
                </a:solidFill>
                <a:effectLst>
                  <a:glow rad="228600">
                    <a:schemeClr val="accent3">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Правила </a:t>
            </a:r>
            <a:r>
              <a:rPr lang="ru-RU" sz="8000" b="1" dirty="0" smtClean="0">
                <a:ln w="19050">
                  <a:solidFill>
                    <a:srgbClr val="FFFF00"/>
                  </a:solidFill>
                  <a:prstDash val="solid"/>
                </a:ln>
                <a:solidFill>
                  <a:srgbClr val="92D050"/>
                </a:solidFill>
                <a:effectLst>
                  <a:glow rad="228600">
                    <a:schemeClr val="accent3">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игры</a:t>
            </a:r>
            <a:endParaRPr lang="ru-RU" sz="8000" b="1" dirty="0">
              <a:ln w="19050">
                <a:solidFill>
                  <a:srgbClr val="FFFF00"/>
                </a:solidFill>
                <a:prstDash val="solid"/>
              </a:ln>
              <a:solidFill>
                <a:srgbClr val="92D050"/>
              </a:solidFill>
              <a:effectLst>
                <a:glow rad="228600">
                  <a:schemeClr val="accent3">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endParaRPr>
          </a:p>
        </p:txBody>
      </p:sp>
      <p:sp>
        <p:nvSpPr>
          <p:cNvPr id="6" name="TextBox 5"/>
          <p:cNvSpPr txBox="1"/>
          <p:nvPr/>
        </p:nvSpPr>
        <p:spPr>
          <a:xfrm>
            <a:off x="285750" y="1857375"/>
            <a:ext cx="8572500" cy="452437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ru-RU" sz="2400" dirty="0" smtClean="0">
                <a:latin typeface="Times New Roman" pitchFamily="18" charset="0"/>
                <a:cs typeface="Times New Roman" pitchFamily="18" charset="0"/>
              </a:rPr>
              <a:t>Первый </a:t>
            </a:r>
            <a:r>
              <a:rPr lang="ru-RU" sz="2400" dirty="0">
                <a:latin typeface="Times New Roman" pitchFamily="18" charset="0"/>
                <a:cs typeface="Times New Roman" pitchFamily="18" charset="0"/>
              </a:rPr>
              <a:t>раунд</a:t>
            </a:r>
          </a:p>
          <a:p>
            <a:pPr algn="ctr" fontAlgn="auto">
              <a:spcBef>
                <a:spcPts val="0"/>
              </a:spcBef>
              <a:spcAft>
                <a:spcPts val="0"/>
              </a:spcAft>
              <a:defRPr/>
            </a:pPr>
            <a:endParaRPr lang="ru-RU" sz="2400" b="1" u="sng" dirty="0">
              <a:latin typeface="Times New Roman" pitchFamily="18" charset="0"/>
              <a:cs typeface="Times New Roman" pitchFamily="18" charset="0"/>
            </a:endParaRPr>
          </a:p>
          <a:p>
            <a:pPr algn="just" fontAlgn="auto">
              <a:spcBef>
                <a:spcPts val="0"/>
              </a:spcBef>
              <a:spcAft>
                <a:spcPts val="0"/>
              </a:spcAft>
              <a:defRPr/>
            </a:pPr>
            <a:r>
              <a:rPr lang="ru-RU" sz="2400" b="1" dirty="0">
                <a:latin typeface="Times New Roman" pitchFamily="18" charset="0"/>
                <a:cs typeface="Times New Roman" pitchFamily="18" charset="0"/>
              </a:rPr>
              <a:t>         Двенадцати игрокам задаются вопросы с четырьмя вариантами ответа, из которых один верный. Задача — дать наибольшее количество правильных ответов. Всего задаётся 20 основных вопросов.</a:t>
            </a:r>
          </a:p>
          <a:p>
            <a:pPr algn="just" fontAlgn="auto">
              <a:spcBef>
                <a:spcPts val="0"/>
              </a:spcBef>
              <a:spcAft>
                <a:spcPts val="0"/>
              </a:spcAft>
              <a:defRPr/>
            </a:pPr>
            <a:r>
              <a:rPr lang="ru-RU" sz="2400" b="1" dirty="0">
                <a:latin typeface="Times New Roman" pitchFamily="18" charset="0"/>
                <a:cs typeface="Times New Roman" pitchFamily="18" charset="0"/>
              </a:rPr>
              <a:t>         Если невозможно выявить шесть лучших игроков, задаются дополнительные вопросы. На них уже не отвечают те игроки, которые прошли во второй тур на основных вопросах. После каждого дополнительного вопроса проверяется, определились ли ещё лидеры. Всего может быть задано до 6 дополнительных вопросов.</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pic>
        <p:nvPicPr>
          <p:cNvPr id="94210"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07504" y="214290"/>
            <a:ext cx="8892480" cy="110799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6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7. Физические законы</a:t>
            </a:r>
          </a:p>
        </p:txBody>
      </p:sp>
      <p:sp>
        <p:nvSpPr>
          <p:cNvPr id="3" name="TextBox 2"/>
          <p:cNvSpPr txBox="1"/>
          <p:nvPr/>
        </p:nvSpPr>
        <p:spPr>
          <a:xfrm>
            <a:off x="323850" y="1341438"/>
            <a:ext cx="8429625" cy="53054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Давление, производимое на жидкость или газ, передается в каждую точку среды без изменения. </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«Сила тока в однородном участке цепи прямо пропорциональна напряжению, приложенному к участку, и обратно пропорциональна электрическому сопротивлению этого участка». </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Закон параллельного соединения проводников.</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Ускорение, приобретаемое телом, прямо пропорционально равнодействующей всех сил, действующих на тело, и обратно пропорционально его массе.</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Какой закон утверждает, что при всех превращениях энергии полная механическая энергия остается постоянной? </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Существуют такие системы отсчета, называемые инерциальными, относительно которых поступательно движущееся тело сохраняет свою скорость постоянной (или покоится), если на него не действуют другие тела (или действие других тел скомпенсировано).</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Тела действуют друг на друга силами равными по абсолютному значению, направленными вдоль одной прямой и противоположными по направлению.</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Сила упругости, возникающая при деформации тела, прямо пропорциональна величине абсолютного удлинения.</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Закон последовательного соединения проводников.</a:t>
            </a:r>
          </a:p>
          <a:p>
            <a:pPr marL="342900" indent="-342900" fontAlgn="auto">
              <a:spcBef>
                <a:spcPts val="0"/>
              </a:spcBef>
              <a:spcAft>
                <a:spcPts val="0"/>
              </a:spcAft>
              <a:buFont typeface="+mj-lt"/>
              <a:buAutoNum type="arabicPeriod"/>
              <a:defRPr/>
            </a:pPr>
            <a:r>
              <a:rPr lang="ru-RU" sz="1700" dirty="0">
                <a:latin typeface="Times New Roman" pitchFamily="18" charset="0"/>
                <a:cs typeface="Times New Roman" pitchFamily="18" charset="0"/>
              </a:rPr>
              <a:t>Закон Архимеда. </a:t>
            </a:r>
          </a:p>
        </p:txBody>
      </p:sp>
      <p:sp>
        <p:nvSpPr>
          <p:cNvPr id="4" name="Управляющая кнопка: возврат 3">
            <a:hlinkClick r:id="rId4" action="ppaction://hlinksldjump" highlightClick="1"/>
          </p:cNvPr>
          <p:cNvSpPr/>
          <p:nvPr/>
        </p:nvSpPr>
        <p:spPr>
          <a:xfrm>
            <a:off x="8501063" y="6357938"/>
            <a:ext cx="642937"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pic>
        <p:nvPicPr>
          <p:cNvPr id="93186"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79512" y="214290"/>
            <a:ext cx="8748464" cy="110799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6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8. Строение вещества</a:t>
            </a:r>
          </a:p>
        </p:txBody>
      </p:sp>
      <p:sp>
        <p:nvSpPr>
          <p:cNvPr id="4" name="TextBox 3"/>
          <p:cNvSpPr txBox="1"/>
          <p:nvPr/>
        </p:nvSpPr>
        <p:spPr>
          <a:xfrm>
            <a:off x="285750" y="1571625"/>
            <a:ext cx="8572500" cy="4247317"/>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Чем обусловлено расширение тел при нагревании?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Капельку масла опустили на поверхность воды. Какой может быть минимальная толщина масляного пятна?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Диффузия может происходить в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Почему в холодном помещении диффузия происходит медленнее, чем в теплом?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Кто считал, что все тела состоят из бесчисленного количества сверхмалых, невидимых глазу, неделимых частиц.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Чем отличается движение одной и той же молекулы в воздухе и в вакууме?</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Рука золотой статуи в древнегреческом храме, которую целовали прихожане, за десятки лет заметно похудела. Почему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Почему изнашиваются подметки у ботинок, и стираются до дыр локти пиджаков?</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Если бы размер молекулы увеличить до размера точки в конце предложения в книге, то толщина человеческого волоса стала бы равна 40м, а человек, стоя на поверхности Земли  достал бы головою до …</a:t>
            </a:r>
          </a:p>
          <a:p>
            <a:pPr marL="342900" indent="-342900" algn="just" fontAlgn="auto">
              <a:spcBef>
                <a:spcPts val="0"/>
              </a:spcBef>
              <a:spcAft>
                <a:spcPts val="0"/>
              </a:spcAft>
              <a:buFont typeface="+mj-lt"/>
              <a:buAutoNum type="arabicPeriod"/>
              <a:defRPr/>
            </a:pPr>
            <a:r>
              <a:rPr lang="ru-RU" dirty="0">
                <a:latin typeface="Times New Roman" pitchFamily="18" charset="0"/>
                <a:cs typeface="Times New Roman" pitchFamily="18" charset="0"/>
              </a:rPr>
              <a:t>Почему изнашиваются подметки у ботинок, и стираются до дыр локти пиджаков?</a:t>
            </a:r>
          </a:p>
        </p:txBody>
      </p:sp>
      <p:sp>
        <p:nvSpPr>
          <p:cNvPr id="7" name="Управляющая кнопка: возврат 6">
            <a:hlinkClick r:id="rId4" action="ppaction://hlinksldjump" highlightClick="1"/>
          </p:cNvPr>
          <p:cNvSpPr/>
          <p:nvPr/>
        </p:nvSpPr>
        <p:spPr>
          <a:xfrm>
            <a:off x="8429625" y="6357938"/>
            <a:ext cx="714375"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pic>
        <p:nvPicPr>
          <p:cNvPr id="92162"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0" y="214290"/>
            <a:ext cx="9144000" cy="1015663"/>
          </a:xfrm>
          <a:prstGeom prst="rect">
            <a:avLst/>
          </a:prstGeom>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0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9. Физические приборы</a:t>
            </a:r>
          </a:p>
        </p:txBody>
      </p:sp>
      <p:sp>
        <p:nvSpPr>
          <p:cNvPr id="3" name="TextBox 2"/>
          <p:cNvSpPr txBox="1"/>
          <p:nvPr/>
        </p:nvSpPr>
        <p:spPr>
          <a:xfrm>
            <a:off x="179388" y="1484313"/>
            <a:ext cx="8785225" cy="4484687"/>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a:buFont typeface="Calibri" pitchFamily="34" charset="0"/>
              <a:buNone/>
              <a:defRPr/>
            </a:pPr>
            <a:endParaRPr lang="ru-RU" sz="2200" dirty="0">
              <a:solidFill>
                <a:schemeClr val="tx1"/>
              </a:solidFill>
              <a:latin typeface="Times New Roman" pitchFamily="18" charset="0"/>
              <a:cs typeface="Times New Roman" pitchFamily="18" charset="0"/>
            </a:endParaRPr>
          </a:p>
          <a:p>
            <a:pPr marL="342900" indent="-342900" algn="just">
              <a:buFont typeface="Calibri" pitchFamily="34" charset="0"/>
              <a:buAutoNum type="arabicPeriod"/>
              <a:defRPr/>
            </a:pPr>
            <a:r>
              <a:rPr lang="ru-RU" sz="2200" dirty="0">
                <a:solidFill>
                  <a:schemeClr val="tx1"/>
                </a:solidFill>
                <a:latin typeface="Times New Roman" pitchFamily="18" charset="0"/>
              </a:rPr>
              <a:t>Прибор, показывающий степень </a:t>
            </a:r>
            <a:r>
              <a:rPr lang="ru-RU" sz="2200" dirty="0" err="1">
                <a:solidFill>
                  <a:schemeClr val="tx1"/>
                </a:solidFill>
                <a:latin typeface="Times New Roman" pitchFamily="18" charset="0"/>
              </a:rPr>
              <a:t>нагретости</a:t>
            </a:r>
            <a:r>
              <a:rPr lang="ru-RU" sz="2200" dirty="0">
                <a:solidFill>
                  <a:schemeClr val="tx1"/>
                </a:solidFill>
                <a:latin typeface="Times New Roman" pitchFamily="18" charset="0"/>
              </a:rPr>
              <a:t> воздуха, воды и др.</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применяемый во многих опытах по тепловым явлениям, не обменивающийся теплом с окружающей средой? </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напряжения на участке цепи.</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используемый для измерения атмосферного давления? </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силы тока в электрической цепи.</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влажности воздуха. </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массы тела? </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изображенный на рисунке.</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скорости. </a:t>
            </a:r>
          </a:p>
          <a:p>
            <a:pPr marL="342900" indent="-342900" algn="just">
              <a:buFont typeface="Calibri" pitchFamily="34" charset="0"/>
              <a:buAutoNum type="arabicPeriod"/>
              <a:defRPr/>
            </a:pPr>
            <a:r>
              <a:rPr lang="ru-RU" sz="2200" dirty="0">
                <a:solidFill>
                  <a:schemeClr val="tx1"/>
                </a:solidFill>
                <a:latin typeface="Times New Roman" pitchFamily="18" charset="0"/>
                <a:cs typeface="Times New Roman" pitchFamily="18" charset="0"/>
              </a:rPr>
              <a:t>Прибор для измерения силы? </a:t>
            </a:r>
          </a:p>
          <a:p>
            <a:pPr marL="342900" indent="-342900" algn="just">
              <a:buFont typeface="Calibri" pitchFamily="34" charset="0"/>
              <a:buAutoNum type="arabicPeriod"/>
              <a:defRPr/>
            </a:pPr>
            <a:endParaRPr lang="ru-RU" sz="2200" dirty="0">
              <a:solidFill>
                <a:schemeClr val="tx1"/>
              </a:solidFill>
              <a:latin typeface="Times New Roman" pitchFamily="18" charset="0"/>
              <a:cs typeface="Times New Roman" pitchFamily="18" charset="0"/>
            </a:endParaRPr>
          </a:p>
        </p:txBody>
      </p:sp>
      <p:pic>
        <p:nvPicPr>
          <p:cNvPr id="101380" name="Picture 2"/>
          <p:cNvPicPr>
            <a:picLocks noChangeAspect="1" noChangeArrowheads="1"/>
          </p:cNvPicPr>
          <p:nvPr/>
        </p:nvPicPr>
        <p:blipFill>
          <a:blip r:embed="rId4" cstate="print"/>
          <a:srcRect/>
          <a:stretch>
            <a:fillRect/>
          </a:stretch>
        </p:blipFill>
        <p:spPr bwMode="auto">
          <a:xfrm>
            <a:off x="5651500" y="4365625"/>
            <a:ext cx="3259138" cy="2079625"/>
          </a:xfrm>
          <a:prstGeom prst="rect">
            <a:avLst/>
          </a:prstGeom>
          <a:noFill/>
          <a:ln w="38100">
            <a:solidFill>
              <a:srgbClr val="FFFF00"/>
            </a:solidFill>
            <a:miter lim="800000"/>
            <a:headEnd/>
            <a:tailEnd/>
          </a:ln>
        </p:spPr>
      </p:pic>
      <p:sp>
        <p:nvSpPr>
          <p:cNvPr id="5" name="Управляющая кнопка: возврат 4">
            <a:hlinkClick r:id="rId5" action="ppaction://hlinksldjump" highlightClick="1"/>
          </p:cNvPr>
          <p:cNvSpPr/>
          <p:nvPr/>
        </p:nvSpPr>
        <p:spPr>
          <a:xfrm>
            <a:off x="0" y="6286500"/>
            <a:ext cx="785813"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91138"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107504" y="260648"/>
            <a:ext cx="8892480"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72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10. Секрет</a:t>
            </a:r>
          </a:p>
        </p:txBody>
      </p:sp>
      <p:sp>
        <p:nvSpPr>
          <p:cNvPr id="4" name="TextBox 3"/>
          <p:cNvSpPr txBox="1"/>
          <p:nvPr/>
        </p:nvSpPr>
        <p:spPr>
          <a:xfrm>
            <a:off x="428596" y="1714488"/>
            <a:ext cx="8286808" cy="483209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ru-RU" sz="4400" b="1" dirty="0">
                <a:latin typeface="Times New Roman" pitchFamily="18" charset="0"/>
                <a:cs typeface="Times New Roman" pitchFamily="18" charset="0"/>
              </a:rPr>
              <a:t>Вам предоставляется возможность ответить вместо 10 вопросов на 8 (за каждый вопрос вам начисляется 2 балла), тем самым вы можете набрать больше баллов, чем ваши соперники.</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3426" name="Freeform 2"/>
          <p:cNvSpPr>
            <a:spLocks/>
          </p:cNvSpPr>
          <p:nvPr/>
        </p:nvSpPr>
        <p:spPr bwMode="auto">
          <a:xfrm rot="537546">
            <a:off x="2124075" y="2492375"/>
            <a:ext cx="1008063" cy="825500"/>
          </a:xfrm>
          <a:custGeom>
            <a:avLst/>
            <a:gdLst>
              <a:gd name="T0" fmla="*/ 563934 w 833"/>
              <a:gd name="T1" fmla="*/ 15968 h 1189"/>
              <a:gd name="T2" fmla="*/ 519158 w 833"/>
              <a:gd name="T3" fmla="*/ 75677 h 1189"/>
              <a:gd name="T4" fmla="*/ 415085 w 833"/>
              <a:gd name="T5" fmla="*/ 177736 h 1189"/>
              <a:gd name="T6" fmla="*/ 386041 w 833"/>
              <a:gd name="T7" fmla="*/ 202730 h 1189"/>
              <a:gd name="T8" fmla="*/ 296489 w 833"/>
              <a:gd name="T9" fmla="*/ 254107 h 1189"/>
              <a:gd name="T10" fmla="*/ 445339 w 833"/>
              <a:gd name="T11" fmla="*/ 296458 h 1189"/>
              <a:gd name="T12" fmla="*/ 267445 w 833"/>
              <a:gd name="T13" fmla="*/ 364497 h 1189"/>
              <a:gd name="T14" fmla="*/ 222669 w 833"/>
              <a:gd name="T15" fmla="*/ 381855 h 1189"/>
              <a:gd name="T16" fmla="*/ 208147 w 833"/>
              <a:gd name="T17" fmla="*/ 415874 h 1189"/>
              <a:gd name="T18" fmla="*/ 429607 w 833"/>
              <a:gd name="T19" fmla="*/ 492245 h 1189"/>
              <a:gd name="T20" fmla="*/ 251713 w 833"/>
              <a:gd name="T21" fmla="*/ 551953 h 1189"/>
              <a:gd name="T22" fmla="*/ 133118 w 833"/>
              <a:gd name="T23" fmla="*/ 568616 h 1189"/>
              <a:gd name="T24" fmla="*/ 118596 w 833"/>
              <a:gd name="T25" fmla="*/ 594304 h 1189"/>
              <a:gd name="T26" fmla="*/ 163372 w 833"/>
              <a:gd name="T27" fmla="*/ 602636 h 1189"/>
              <a:gd name="T28" fmla="*/ 251713 w 833"/>
              <a:gd name="T29" fmla="*/ 645681 h 1189"/>
              <a:gd name="T30" fmla="*/ 400563 w 833"/>
              <a:gd name="T31" fmla="*/ 654013 h 1189"/>
              <a:gd name="T32" fmla="*/ 0 w 833"/>
              <a:gd name="T33" fmla="*/ 747741 h 1189"/>
              <a:gd name="T34" fmla="*/ 623232 w 833"/>
              <a:gd name="T35" fmla="*/ 730384 h 1189"/>
              <a:gd name="T36" fmla="*/ 801126 w 833"/>
              <a:gd name="T37" fmla="*/ 722052 h 1189"/>
              <a:gd name="T38" fmla="*/ 1008063 w 833"/>
              <a:gd name="T39" fmla="*/ 704695 h 1189"/>
              <a:gd name="T40" fmla="*/ 815648 w 833"/>
              <a:gd name="T41" fmla="*/ 670675 h 1189"/>
              <a:gd name="T42" fmla="*/ 726096 w 833"/>
              <a:gd name="T43" fmla="*/ 645681 h 1189"/>
              <a:gd name="T44" fmla="*/ 682530 w 833"/>
              <a:gd name="T45" fmla="*/ 628324 h 1189"/>
              <a:gd name="T46" fmla="*/ 726096 w 833"/>
              <a:gd name="T47" fmla="*/ 619993 h 1189"/>
              <a:gd name="T48" fmla="*/ 919721 w 833"/>
              <a:gd name="T49" fmla="*/ 611661 h 1189"/>
              <a:gd name="T50" fmla="*/ 756350 w 833"/>
              <a:gd name="T51" fmla="*/ 526265 h 1189"/>
              <a:gd name="T52" fmla="*/ 741828 w 833"/>
              <a:gd name="T53" fmla="*/ 500576 h 1189"/>
              <a:gd name="T54" fmla="*/ 801126 w 833"/>
              <a:gd name="T55" fmla="*/ 483914 h 1189"/>
              <a:gd name="T56" fmla="*/ 889467 w 833"/>
              <a:gd name="T57" fmla="*/ 500576 h 1189"/>
              <a:gd name="T58" fmla="*/ 845902 w 833"/>
              <a:gd name="T59" fmla="*/ 492245 h 1189"/>
              <a:gd name="T60" fmla="*/ 979019 w 833"/>
              <a:gd name="T61" fmla="*/ 483914 h 1189"/>
              <a:gd name="T62" fmla="*/ 889467 w 833"/>
              <a:gd name="T63" fmla="*/ 449894 h 1189"/>
              <a:gd name="T64" fmla="*/ 801126 w 833"/>
              <a:gd name="T65" fmla="*/ 398517 h 1189"/>
              <a:gd name="T66" fmla="*/ 726096 w 833"/>
              <a:gd name="T67" fmla="*/ 322146 h 1189"/>
              <a:gd name="T68" fmla="*/ 697052 w 833"/>
              <a:gd name="T69" fmla="*/ 296458 h 1189"/>
              <a:gd name="T70" fmla="*/ 815648 w 833"/>
              <a:gd name="T71" fmla="*/ 313815 h 1189"/>
              <a:gd name="T72" fmla="*/ 741828 w 833"/>
              <a:gd name="T73" fmla="*/ 202730 h 1189"/>
              <a:gd name="T74" fmla="*/ 697052 w 833"/>
              <a:gd name="T75" fmla="*/ 194399 h 1189"/>
              <a:gd name="T76" fmla="*/ 637754 w 833"/>
              <a:gd name="T77" fmla="*/ 143716 h 1189"/>
              <a:gd name="T78" fmla="*/ 607500 w 833"/>
              <a:gd name="T79" fmla="*/ 92339 h 1189"/>
              <a:gd name="T80" fmla="*/ 578456 w 833"/>
              <a:gd name="T81" fmla="*/ 66651 h 1189"/>
              <a:gd name="T82" fmla="*/ 563934 w 833"/>
              <a:gd name="T83" fmla="*/ 15968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22531" name="Freeform 3"/>
          <p:cNvSpPr>
            <a:spLocks/>
          </p:cNvSpPr>
          <p:nvPr/>
        </p:nvSpPr>
        <p:spPr bwMode="auto">
          <a:xfrm>
            <a:off x="-757238" y="2420938"/>
            <a:ext cx="10153651" cy="5111750"/>
          </a:xfrm>
          <a:custGeom>
            <a:avLst/>
            <a:gdLst/>
            <a:ahLst/>
            <a:cxnLst>
              <a:cxn ang="0">
                <a:pos x="3504" y="751"/>
              </a:cxn>
              <a:cxn ang="0">
                <a:pos x="3798" y="568"/>
              </a:cxn>
              <a:cxn ang="0">
                <a:pos x="4165" y="372"/>
              </a:cxn>
              <a:cxn ang="0">
                <a:pos x="4276" y="286"/>
              </a:cxn>
              <a:cxn ang="0">
                <a:pos x="4607" y="188"/>
              </a:cxn>
              <a:cxn ang="0">
                <a:pos x="5121" y="77"/>
              </a:cxn>
              <a:cxn ang="0">
                <a:pos x="6126" y="90"/>
              </a:cxn>
              <a:cxn ang="0">
                <a:pos x="6138" y="715"/>
              </a:cxn>
              <a:cxn ang="0">
                <a:pos x="6126" y="1953"/>
              </a:cxn>
              <a:cxn ang="0">
                <a:pos x="6114" y="2663"/>
              </a:cxn>
              <a:cxn ang="0">
                <a:pos x="5501" y="2774"/>
              </a:cxn>
              <a:cxn ang="0">
                <a:pos x="5342" y="2725"/>
              </a:cxn>
              <a:cxn ang="0">
                <a:pos x="4055" y="2761"/>
              </a:cxn>
              <a:cxn ang="0">
                <a:pos x="3761" y="2712"/>
              </a:cxn>
              <a:cxn ang="0">
                <a:pos x="2682" y="2774"/>
              </a:cxn>
              <a:cxn ang="0">
                <a:pos x="2425" y="2700"/>
              </a:cxn>
              <a:cxn ang="0">
                <a:pos x="1996" y="2761"/>
              </a:cxn>
              <a:cxn ang="0">
                <a:pos x="501" y="1266"/>
              </a:cxn>
              <a:cxn ang="0">
                <a:pos x="513" y="604"/>
              </a:cxn>
              <a:cxn ang="0">
                <a:pos x="513" y="286"/>
              </a:cxn>
              <a:cxn ang="0">
                <a:pos x="881" y="323"/>
              </a:cxn>
              <a:cxn ang="0">
                <a:pos x="881" y="457"/>
              </a:cxn>
              <a:cxn ang="0">
                <a:pos x="1138" y="372"/>
              </a:cxn>
              <a:cxn ang="0">
                <a:pos x="1224" y="482"/>
              </a:cxn>
              <a:cxn ang="0">
                <a:pos x="1543" y="433"/>
              </a:cxn>
              <a:cxn ang="0">
                <a:pos x="1641" y="372"/>
              </a:cxn>
              <a:cxn ang="0">
                <a:pos x="2082" y="445"/>
              </a:cxn>
              <a:cxn ang="0">
                <a:pos x="2352" y="506"/>
              </a:cxn>
              <a:cxn ang="0">
                <a:pos x="2658" y="641"/>
              </a:cxn>
              <a:cxn ang="0">
                <a:pos x="2830" y="702"/>
              </a:cxn>
              <a:cxn ang="0">
                <a:pos x="2891" y="764"/>
              </a:cxn>
              <a:cxn ang="0">
                <a:pos x="3209" y="837"/>
              </a:cxn>
              <a:cxn ang="0">
                <a:pos x="3332" y="788"/>
              </a:cxn>
            </a:cxnLst>
            <a:rect l="0" t="0" r="r" b="b"/>
            <a:pathLst>
              <a:path w="6191" h="3079">
                <a:moveTo>
                  <a:pt x="3467" y="776"/>
                </a:moveTo>
                <a:cubicBezTo>
                  <a:pt x="3479" y="768"/>
                  <a:pt x="3491" y="758"/>
                  <a:pt x="3504" y="751"/>
                </a:cubicBezTo>
                <a:cubicBezTo>
                  <a:pt x="3515" y="745"/>
                  <a:pt x="3529" y="745"/>
                  <a:pt x="3540" y="739"/>
                </a:cubicBezTo>
                <a:cubicBezTo>
                  <a:pt x="3629" y="689"/>
                  <a:pt x="3712" y="624"/>
                  <a:pt x="3798" y="568"/>
                </a:cubicBezTo>
                <a:cubicBezTo>
                  <a:pt x="3833" y="545"/>
                  <a:pt x="3905" y="529"/>
                  <a:pt x="3945" y="506"/>
                </a:cubicBezTo>
                <a:cubicBezTo>
                  <a:pt x="4020" y="464"/>
                  <a:pt x="4083" y="399"/>
                  <a:pt x="4165" y="372"/>
                </a:cubicBezTo>
                <a:cubicBezTo>
                  <a:pt x="4190" y="356"/>
                  <a:pt x="4218" y="344"/>
                  <a:pt x="4239" y="323"/>
                </a:cubicBezTo>
                <a:cubicBezTo>
                  <a:pt x="4251" y="311"/>
                  <a:pt x="4261" y="295"/>
                  <a:pt x="4276" y="286"/>
                </a:cubicBezTo>
                <a:cubicBezTo>
                  <a:pt x="4312" y="266"/>
                  <a:pt x="4358" y="261"/>
                  <a:pt x="4398" y="249"/>
                </a:cubicBezTo>
                <a:cubicBezTo>
                  <a:pt x="4470" y="228"/>
                  <a:pt x="4533" y="206"/>
                  <a:pt x="4607" y="188"/>
                </a:cubicBezTo>
                <a:cubicBezTo>
                  <a:pt x="4675" y="171"/>
                  <a:pt x="4746" y="176"/>
                  <a:pt x="4815" y="163"/>
                </a:cubicBezTo>
                <a:cubicBezTo>
                  <a:pt x="4911" y="144"/>
                  <a:pt x="5022" y="79"/>
                  <a:pt x="5121" y="77"/>
                </a:cubicBezTo>
                <a:cubicBezTo>
                  <a:pt x="5301" y="73"/>
                  <a:pt x="5481" y="69"/>
                  <a:pt x="5661" y="65"/>
                </a:cubicBezTo>
                <a:cubicBezTo>
                  <a:pt x="5814" y="35"/>
                  <a:pt x="5992" y="0"/>
                  <a:pt x="6126" y="90"/>
                </a:cubicBezTo>
                <a:cubicBezTo>
                  <a:pt x="6139" y="130"/>
                  <a:pt x="6162" y="160"/>
                  <a:pt x="6175" y="200"/>
                </a:cubicBezTo>
                <a:cubicBezTo>
                  <a:pt x="6191" y="379"/>
                  <a:pt x="6184" y="543"/>
                  <a:pt x="6138" y="715"/>
                </a:cubicBezTo>
                <a:cubicBezTo>
                  <a:pt x="6124" y="911"/>
                  <a:pt x="6102" y="1114"/>
                  <a:pt x="6163" y="1303"/>
                </a:cubicBezTo>
                <a:cubicBezTo>
                  <a:pt x="6190" y="1525"/>
                  <a:pt x="6177" y="1739"/>
                  <a:pt x="6126" y="1953"/>
                </a:cubicBezTo>
                <a:cubicBezTo>
                  <a:pt x="6139" y="2085"/>
                  <a:pt x="6159" y="2160"/>
                  <a:pt x="6126" y="2296"/>
                </a:cubicBezTo>
                <a:cubicBezTo>
                  <a:pt x="6122" y="2418"/>
                  <a:pt x="6121" y="2541"/>
                  <a:pt x="6114" y="2663"/>
                </a:cubicBezTo>
                <a:cubicBezTo>
                  <a:pt x="6109" y="2745"/>
                  <a:pt x="5968" y="2771"/>
                  <a:pt x="5906" y="2786"/>
                </a:cubicBezTo>
                <a:cubicBezTo>
                  <a:pt x="5771" y="2782"/>
                  <a:pt x="5636" y="2782"/>
                  <a:pt x="5501" y="2774"/>
                </a:cubicBezTo>
                <a:cubicBezTo>
                  <a:pt x="5471" y="2772"/>
                  <a:pt x="5444" y="2757"/>
                  <a:pt x="5415" y="2749"/>
                </a:cubicBezTo>
                <a:cubicBezTo>
                  <a:pt x="5390" y="2742"/>
                  <a:pt x="5342" y="2725"/>
                  <a:pt x="5342" y="2725"/>
                </a:cubicBezTo>
                <a:cubicBezTo>
                  <a:pt x="5122" y="2733"/>
                  <a:pt x="5049" y="2733"/>
                  <a:pt x="4876" y="2761"/>
                </a:cubicBezTo>
                <a:cubicBezTo>
                  <a:pt x="4594" y="2860"/>
                  <a:pt x="4827" y="2783"/>
                  <a:pt x="4055" y="2761"/>
                </a:cubicBezTo>
                <a:cubicBezTo>
                  <a:pt x="4037" y="2760"/>
                  <a:pt x="3918" y="2741"/>
                  <a:pt x="3896" y="2737"/>
                </a:cubicBezTo>
                <a:cubicBezTo>
                  <a:pt x="3851" y="2729"/>
                  <a:pt x="3761" y="2712"/>
                  <a:pt x="3761" y="2712"/>
                </a:cubicBezTo>
                <a:cubicBezTo>
                  <a:pt x="3575" y="2720"/>
                  <a:pt x="3453" y="2733"/>
                  <a:pt x="3283" y="2761"/>
                </a:cubicBezTo>
                <a:cubicBezTo>
                  <a:pt x="3097" y="2826"/>
                  <a:pt x="2850" y="2778"/>
                  <a:pt x="2682" y="2774"/>
                </a:cubicBezTo>
                <a:cubicBezTo>
                  <a:pt x="2621" y="2758"/>
                  <a:pt x="2561" y="2740"/>
                  <a:pt x="2499" y="2725"/>
                </a:cubicBezTo>
                <a:cubicBezTo>
                  <a:pt x="2474" y="2719"/>
                  <a:pt x="2425" y="2700"/>
                  <a:pt x="2425" y="2700"/>
                </a:cubicBezTo>
                <a:cubicBezTo>
                  <a:pt x="2352" y="2704"/>
                  <a:pt x="2278" y="2705"/>
                  <a:pt x="2205" y="2712"/>
                </a:cubicBezTo>
                <a:cubicBezTo>
                  <a:pt x="2136" y="2719"/>
                  <a:pt x="2068" y="2758"/>
                  <a:pt x="1996" y="2761"/>
                </a:cubicBezTo>
                <a:cubicBezTo>
                  <a:pt x="1812" y="2768"/>
                  <a:pt x="1629" y="2770"/>
                  <a:pt x="1445" y="2774"/>
                </a:cubicBezTo>
                <a:cubicBezTo>
                  <a:pt x="0" y="2754"/>
                  <a:pt x="473" y="3079"/>
                  <a:pt x="501" y="1266"/>
                </a:cubicBezTo>
                <a:cubicBezTo>
                  <a:pt x="501" y="1253"/>
                  <a:pt x="509" y="1241"/>
                  <a:pt x="513" y="1229"/>
                </a:cubicBezTo>
                <a:cubicBezTo>
                  <a:pt x="502" y="1022"/>
                  <a:pt x="463" y="809"/>
                  <a:pt x="513" y="604"/>
                </a:cubicBezTo>
                <a:cubicBezTo>
                  <a:pt x="494" y="526"/>
                  <a:pt x="487" y="532"/>
                  <a:pt x="501" y="445"/>
                </a:cubicBezTo>
                <a:cubicBezTo>
                  <a:pt x="505" y="392"/>
                  <a:pt x="499" y="337"/>
                  <a:pt x="513" y="286"/>
                </a:cubicBezTo>
                <a:cubicBezTo>
                  <a:pt x="523" y="247"/>
                  <a:pt x="624" y="237"/>
                  <a:pt x="624" y="237"/>
                </a:cubicBezTo>
                <a:cubicBezTo>
                  <a:pt x="707" y="292"/>
                  <a:pt x="782" y="310"/>
                  <a:pt x="881" y="323"/>
                </a:cubicBezTo>
                <a:cubicBezTo>
                  <a:pt x="877" y="351"/>
                  <a:pt x="869" y="379"/>
                  <a:pt x="869" y="408"/>
                </a:cubicBezTo>
                <a:cubicBezTo>
                  <a:pt x="869" y="425"/>
                  <a:pt x="865" y="453"/>
                  <a:pt x="881" y="457"/>
                </a:cubicBezTo>
                <a:cubicBezTo>
                  <a:pt x="929" y="468"/>
                  <a:pt x="979" y="449"/>
                  <a:pt x="1028" y="445"/>
                </a:cubicBezTo>
                <a:cubicBezTo>
                  <a:pt x="1074" y="430"/>
                  <a:pt x="1098" y="399"/>
                  <a:pt x="1138" y="372"/>
                </a:cubicBezTo>
                <a:cubicBezTo>
                  <a:pt x="1150" y="384"/>
                  <a:pt x="1165" y="394"/>
                  <a:pt x="1175" y="408"/>
                </a:cubicBezTo>
                <a:cubicBezTo>
                  <a:pt x="1206" y="455"/>
                  <a:pt x="1159" y="445"/>
                  <a:pt x="1224" y="482"/>
                </a:cubicBezTo>
                <a:cubicBezTo>
                  <a:pt x="1239" y="490"/>
                  <a:pt x="1257" y="490"/>
                  <a:pt x="1273" y="494"/>
                </a:cubicBezTo>
                <a:cubicBezTo>
                  <a:pt x="1376" y="486"/>
                  <a:pt x="1457" y="489"/>
                  <a:pt x="1543" y="433"/>
                </a:cubicBezTo>
                <a:cubicBezTo>
                  <a:pt x="1551" y="421"/>
                  <a:pt x="1555" y="404"/>
                  <a:pt x="1567" y="396"/>
                </a:cubicBezTo>
                <a:cubicBezTo>
                  <a:pt x="1589" y="382"/>
                  <a:pt x="1641" y="372"/>
                  <a:pt x="1641" y="372"/>
                </a:cubicBezTo>
                <a:cubicBezTo>
                  <a:pt x="1756" y="409"/>
                  <a:pt x="1875" y="402"/>
                  <a:pt x="1996" y="408"/>
                </a:cubicBezTo>
                <a:cubicBezTo>
                  <a:pt x="2089" y="471"/>
                  <a:pt x="1971" y="397"/>
                  <a:pt x="2082" y="445"/>
                </a:cubicBezTo>
                <a:cubicBezTo>
                  <a:pt x="2096" y="451"/>
                  <a:pt x="2105" y="464"/>
                  <a:pt x="2119" y="470"/>
                </a:cubicBezTo>
                <a:cubicBezTo>
                  <a:pt x="2204" y="508"/>
                  <a:pt x="2248" y="498"/>
                  <a:pt x="2352" y="506"/>
                </a:cubicBezTo>
                <a:cubicBezTo>
                  <a:pt x="2405" y="525"/>
                  <a:pt x="2457" y="542"/>
                  <a:pt x="2511" y="555"/>
                </a:cubicBezTo>
                <a:cubicBezTo>
                  <a:pt x="2562" y="606"/>
                  <a:pt x="2586" y="618"/>
                  <a:pt x="2658" y="641"/>
                </a:cubicBezTo>
                <a:cubicBezTo>
                  <a:pt x="2670" y="645"/>
                  <a:pt x="2695" y="653"/>
                  <a:pt x="2695" y="653"/>
                </a:cubicBezTo>
                <a:cubicBezTo>
                  <a:pt x="2742" y="685"/>
                  <a:pt x="2773" y="691"/>
                  <a:pt x="2830" y="702"/>
                </a:cubicBezTo>
                <a:cubicBezTo>
                  <a:pt x="2842" y="710"/>
                  <a:pt x="2856" y="717"/>
                  <a:pt x="2866" y="727"/>
                </a:cubicBezTo>
                <a:cubicBezTo>
                  <a:pt x="2876" y="738"/>
                  <a:pt x="2879" y="755"/>
                  <a:pt x="2891" y="764"/>
                </a:cubicBezTo>
                <a:cubicBezTo>
                  <a:pt x="2899" y="770"/>
                  <a:pt x="2974" y="787"/>
                  <a:pt x="2977" y="788"/>
                </a:cubicBezTo>
                <a:cubicBezTo>
                  <a:pt x="3045" y="835"/>
                  <a:pt x="3129" y="821"/>
                  <a:pt x="3209" y="837"/>
                </a:cubicBezTo>
                <a:cubicBezTo>
                  <a:pt x="3238" y="833"/>
                  <a:pt x="3268" y="836"/>
                  <a:pt x="3295" y="825"/>
                </a:cubicBezTo>
                <a:cubicBezTo>
                  <a:pt x="3311" y="819"/>
                  <a:pt x="3315" y="793"/>
                  <a:pt x="3332" y="788"/>
                </a:cubicBezTo>
                <a:cubicBezTo>
                  <a:pt x="3375" y="776"/>
                  <a:pt x="3422" y="780"/>
                  <a:pt x="3467" y="776"/>
                </a:cubicBezTo>
                <a:close/>
              </a:path>
            </a:pathLst>
          </a:custGeom>
          <a:gradFill rotWithShape="1">
            <a:gsLst>
              <a:gs pos="0">
                <a:schemeClr val="accent1"/>
              </a:gs>
              <a:gs pos="50000">
                <a:srgbClr val="FFFFFF"/>
              </a:gs>
              <a:gs pos="100000">
                <a:schemeClr val="accent1"/>
              </a:gs>
            </a:gsLst>
            <a:lin ang="5400000" scaled="1"/>
          </a:gradFill>
          <a:ln w="9525">
            <a:noFill/>
            <a:round/>
            <a:headEnd/>
            <a:tailEnd/>
          </a:ln>
          <a:effectLst/>
        </p:spPr>
        <p:txBody>
          <a:bodyPr/>
          <a:lstStyle/>
          <a:p>
            <a:pPr fontAlgn="auto">
              <a:spcBef>
                <a:spcPts val="0"/>
              </a:spcBef>
              <a:spcAft>
                <a:spcPts val="0"/>
              </a:spcAft>
              <a:defRPr/>
            </a:pPr>
            <a:endParaRPr lang="ru-RU">
              <a:latin typeface="+mn-lt"/>
            </a:endParaRPr>
          </a:p>
        </p:txBody>
      </p:sp>
      <p:sp>
        <p:nvSpPr>
          <p:cNvPr id="103428" name="Freeform 4"/>
          <p:cNvSpPr>
            <a:spLocks/>
          </p:cNvSpPr>
          <p:nvPr/>
        </p:nvSpPr>
        <p:spPr bwMode="auto">
          <a:xfrm rot="-190619">
            <a:off x="-88900" y="4100513"/>
            <a:ext cx="8820150" cy="2197100"/>
          </a:xfrm>
          <a:custGeom>
            <a:avLst/>
            <a:gdLst>
              <a:gd name="T0" fmla="*/ 540221 w 2547"/>
              <a:gd name="T1" fmla="*/ 529273 h 714"/>
              <a:gd name="T2" fmla="*/ 1430201 w 2547"/>
              <a:gd name="T3" fmla="*/ 338489 h 714"/>
              <a:gd name="T4" fmla="*/ 1686460 w 2547"/>
              <a:gd name="T5" fmla="*/ 227711 h 714"/>
              <a:gd name="T6" fmla="*/ 2067385 w 2547"/>
              <a:gd name="T7" fmla="*/ 187707 h 714"/>
              <a:gd name="T8" fmla="*/ 2576439 w 2547"/>
              <a:gd name="T9" fmla="*/ 76929 h 714"/>
              <a:gd name="T10" fmla="*/ 2832698 w 2547"/>
              <a:gd name="T11" fmla="*/ 0 h 714"/>
              <a:gd name="T12" fmla="*/ 5630767 w 2547"/>
              <a:gd name="T13" fmla="*/ 113855 h 714"/>
              <a:gd name="T14" fmla="*/ 6143284 w 2547"/>
              <a:gd name="T15" fmla="*/ 378492 h 714"/>
              <a:gd name="T16" fmla="*/ 6267950 w 2547"/>
              <a:gd name="T17" fmla="*/ 415418 h 714"/>
              <a:gd name="T18" fmla="*/ 6396080 w 2547"/>
              <a:gd name="T19" fmla="*/ 452344 h 714"/>
              <a:gd name="T20" fmla="*/ 7840134 w 2547"/>
              <a:gd name="T21" fmla="*/ 680055 h 714"/>
              <a:gd name="T22" fmla="*/ 8051374 w 2547"/>
              <a:gd name="T23" fmla="*/ 867762 h 714"/>
              <a:gd name="T24" fmla="*/ 8560428 w 2547"/>
              <a:gd name="T25" fmla="*/ 1169325 h 714"/>
              <a:gd name="T26" fmla="*/ 8688558 w 2547"/>
              <a:gd name="T27" fmla="*/ 1507814 h 714"/>
              <a:gd name="T28" fmla="*/ 8390744 w 2547"/>
              <a:gd name="T29" fmla="*/ 1584743 h 714"/>
              <a:gd name="T30" fmla="*/ 7286061 w 2547"/>
              <a:gd name="T31" fmla="*/ 1658595 h 714"/>
              <a:gd name="T32" fmla="*/ 6396080 w 2547"/>
              <a:gd name="T33" fmla="*/ 1470888 h 714"/>
              <a:gd name="T34" fmla="*/ 72722 w 2547"/>
              <a:gd name="T35" fmla="*/ 1055470 h 714"/>
              <a:gd name="T36" fmla="*/ 31167 w 2547"/>
              <a:gd name="T37" fmla="*/ 944692 h 714"/>
              <a:gd name="T38" fmla="*/ 962702 w 2547"/>
              <a:gd name="T39" fmla="*/ 643129 h 714"/>
              <a:gd name="T40" fmla="*/ 1049276 w 2547"/>
              <a:gd name="T41" fmla="*/ 529273 h 714"/>
              <a:gd name="T42" fmla="*/ 1177405 w 2547"/>
              <a:gd name="T43" fmla="*/ 452344 h 7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547"/>
              <a:gd name="T67" fmla="*/ 0 h 714"/>
              <a:gd name="T68" fmla="*/ 2547 w 2547"/>
              <a:gd name="T69" fmla="*/ 714 h 71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547" h="714">
                <a:moveTo>
                  <a:pt x="156" y="172"/>
                </a:moveTo>
                <a:cubicBezTo>
                  <a:pt x="245" y="160"/>
                  <a:pt x="328" y="139"/>
                  <a:pt x="413" y="110"/>
                </a:cubicBezTo>
                <a:cubicBezTo>
                  <a:pt x="494" y="82"/>
                  <a:pt x="407" y="88"/>
                  <a:pt x="487" y="74"/>
                </a:cubicBezTo>
                <a:cubicBezTo>
                  <a:pt x="523" y="68"/>
                  <a:pt x="560" y="66"/>
                  <a:pt x="597" y="61"/>
                </a:cubicBezTo>
                <a:cubicBezTo>
                  <a:pt x="646" y="54"/>
                  <a:pt x="697" y="39"/>
                  <a:pt x="744" y="25"/>
                </a:cubicBezTo>
                <a:cubicBezTo>
                  <a:pt x="769" y="17"/>
                  <a:pt x="818" y="0"/>
                  <a:pt x="818" y="0"/>
                </a:cubicBezTo>
                <a:cubicBezTo>
                  <a:pt x="1089" y="11"/>
                  <a:pt x="1354" y="29"/>
                  <a:pt x="1626" y="37"/>
                </a:cubicBezTo>
                <a:cubicBezTo>
                  <a:pt x="1677" y="88"/>
                  <a:pt x="1704" y="99"/>
                  <a:pt x="1774" y="123"/>
                </a:cubicBezTo>
                <a:cubicBezTo>
                  <a:pt x="1786" y="127"/>
                  <a:pt x="1798" y="131"/>
                  <a:pt x="1810" y="135"/>
                </a:cubicBezTo>
                <a:cubicBezTo>
                  <a:pt x="1822" y="139"/>
                  <a:pt x="1847" y="147"/>
                  <a:pt x="1847" y="147"/>
                </a:cubicBezTo>
                <a:cubicBezTo>
                  <a:pt x="1964" y="226"/>
                  <a:pt x="2136" y="215"/>
                  <a:pt x="2264" y="221"/>
                </a:cubicBezTo>
                <a:cubicBezTo>
                  <a:pt x="2332" y="265"/>
                  <a:pt x="2274" y="221"/>
                  <a:pt x="2325" y="282"/>
                </a:cubicBezTo>
                <a:cubicBezTo>
                  <a:pt x="2364" y="330"/>
                  <a:pt x="2414" y="361"/>
                  <a:pt x="2472" y="380"/>
                </a:cubicBezTo>
                <a:cubicBezTo>
                  <a:pt x="2507" y="404"/>
                  <a:pt x="2547" y="442"/>
                  <a:pt x="2509" y="490"/>
                </a:cubicBezTo>
                <a:cubicBezTo>
                  <a:pt x="2503" y="497"/>
                  <a:pt x="2424" y="515"/>
                  <a:pt x="2423" y="515"/>
                </a:cubicBezTo>
                <a:cubicBezTo>
                  <a:pt x="2325" y="579"/>
                  <a:pt x="2218" y="546"/>
                  <a:pt x="2104" y="539"/>
                </a:cubicBezTo>
                <a:cubicBezTo>
                  <a:pt x="2018" y="511"/>
                  <a:pt x="1936" y="490"/>
                  <a:pt x="1847" y="478"/>
                </a:cubicBezTo>
                <a:cubicBezTo>
                  <a:pt x="1052" y="484"/>
                  <a:pt x="570" y="714"/>
                  <a:pt x="21" y="343"/>
                </a:cubicBezTo>
                <a:cubicBezTo>
                  <a:pt x="17" y="331"/>
                  <a:pt x="0" y="316"/>
                  <a:pt x="9" y="307"/>
                </a:cubicBezTo>
                <a:cubicBezTo>
                  <a:pt x="59" y="258"/>
                  <a:pt x="208" y="226"/>
                  <a:pt x="278" y="209"/>
                </a:cubicBezTo>
                <a:cubicBezTo>
                  <a:pt x="286" y="197"/>
                  <a:pt x="292" y="183"/>
                  <a:pt x="303" y="172"/>
                </a:cubicBezTo>
                <a:cubicBezTo>
                  <a:pt x="314" y="161"/>
                  <a:pt x="340" y="147"/>
                  <a:pt x="340" y="147"/>
                </a:cubicBezTo>
              </a:path>
            </a:pathLst>
          </a:custGeom>
          <a:gradFill rotWithShape="1">
            <a:gsLst>
              <a:gs pos="0">
                <a:srgbClr val="FFFFFF"/>
              </a:gs>
              <a:gs pos="50000">
                <a:srgbClr val="66CCFF"/>
              </a:gs>
              <a:gs pos="100000">
                <a:srgbClr val="FFFFFF"/>
              </a:gs>
            </a:gsLst>
            <a:lin ang="5400000" scaled="1"/>
          </a:gradFill>
          <a:ln w="9525">
            <a:noFill/>
            <a:round/>
            <a:headEnd/>
            <a:tailEnd/>
          </a:ln>
        </p:spPr>
        <p:txBody>
          <a:bodyPr/>
          <a:lstStyle/>
          <a:p>
            <a:endParaRPr lang="ru-RU">
              <a:latin typeface="Calibri" pitchFamily="34" charset="0"/>
            </a:endParaRPr>
          </a:p>
        </p:txBody>
      </p:sp>
      <p:sp>
        <p:nvSpPr>
          <p:cNvPr id="103429" name="AutoShape 6"/>
          <p:cNvSpPr>
            <a:spLocks noChangeArrowheads="1"/>
          </p:cNvSpPr>
          <p:nvPr/>
        </p:nvSpPr>
        <p:spPr bwMode="auto">
          <a:xfrm>
            <a:off x="900113" y="333375"/>
            <a:ext cx="1439862" cy="1295400"/>
          </a:xfrm>
          <a:prstGeom prst="sun">
            <a:avLst>
              <a:gd name="adj" fmla="val 32944"/>
            </a:avLst>
          </a:prstGeom>
          <a:solidFill>
            <a:srgbClr val="F8C256"/>
          </a:solidFill>
          <a:ln w="9525">
            <a:noFill/>
            <a:miter lim="800000"/>
            <a:headEnd/>
            <a:tailEnd/>
          </a:ln>
        </p:spPr>
        <p:txBody>
          <a:bodyPr wrap="none" anchor="ctr"/>
          <a:lstStyle/>
          <a:p>
            <a:endParaRPr lang="ru-RU">
              <a:latin typeface="Calibri" pitchFamily="34" charset="0"/>
            </a:endParaRPr>
          </a:p>
        </p:txBody>
      </p:sp>
      <p:sp>
        <p:nvSpPr>
          <p:cNvPr id="103430" name="Freeform 8"/>
          <p:cNvSpPr>
            <a:spLocks/>
          </p:cNvSpPr>
          <p:nvPr/>
        </p:nvSpPr>
        <p:spPr bwMode="auto">
          <a:xfrm>
            <a:off x="3249613" y="3306763"/>
            <a:ext cx="2119312" cy="836612"/>
          </a:xfrm>
          <a:custGeom>
            <a:avLst/>
            <a:gdLst>
              <a:gd name="T0" fmla="*/ 2119312 w 1335"/>
              <a:gd name="T1" fmla="*/ 0 h 527"/>
              <a:gd name="T2" fmla="*/ 1692275 w 1335"/>
              <a:gd name="T3" fmla="*/ 292100 h 527"/>
              <a:gd name="T4" fmla="*/ 1614487 w 1335"/>
              <a:gd name="T5" fmla="*/ 331787 h 527"/>
              <a:gd name="T6" fmla="*/ 1555749 w 1335"/>
              <a:gd name="T7" fmla="*/ 390525 h 527"/>
              <a:gd name="T8" fmla="*/ 1439862 w 1335"/>
              <a:gd name="T9" fmla="*/ 428625 h 527"/>
              <a:gd name="T10" fmla="*/ 1303337 w 1335"/>
              <a:gd name="T11" fmla="*/ 487362 h 527"/>
              <a:gd name="T12" fmla="*/ 1185862 w 1335"/>
              <a:gd name="T13" fmla="*/ 546100 h 527"/>
              <a:gd name="T14" fmla="*/ 914400 w 1335"/>
              <a:gd name="T15" fmla="*/ 603250 h 527"/>
              <a:gd name="T16" fmla="*/ 0 w 1335"/>
              <a:gd name="T17" fmla="*/ 836612 h 5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5"/>
              <a:gd name="T28" fmla="*/ 0 h 527"/>
              <a:gd name="T29" fmla="*/ 1335 w 1335"/>
              <a:gd name="T30" fmla="*/ 527 h 5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5" h="527">
                <a:moveTo>
                  <a:pt x="1335" y="0"/>
                </a:moveTo>
                <a:cubicBezTo>
                  <a:pt x="1230" y="38"/>
                  <a:pt x="1158" y="122"/>
                  <a:pt x="1066" y="184"/>
                </a:cubicBezTo>
                <a:cubicBezTo>
                  <a:pt x="1051" y="194"/>
                  <a:pt x="1032" y="198"/>
                  <a:pt x="1017" y="209"/>
                </a:cubicBezTo>
                <a:cubicBezTo>
                  <a:pt x="1003" y="219"/>
                  <a:pt x="995" y="238"/>
                  <a:pt x="980" y="246"/>
                </a:cubicBezTo>
                <a:cubicBezTo>
                  <a:pt x="958" y="258"/>
                  <a:pt x="907" y="270"/>
                  <a:pt x="907" y="270"/>
                </a:cubicBezTo>
                <a:cubicBezTo>
                  <a:pt x="818" y="330"/>
                  <a:pt x="927" y="262"/>
                  <a:pt x="821" y="307"/>
                </a:cubicBezTo>
                <a:cubicBezTo>
                  <a:pt x="739" y="341"/>
                  <a:pt x="828" y="323"/>
                  <a:pt x="747" y="344"/>
                </a:cubicBezTo>
                <a:cubicBezTo>
                  <a:pt x="691" y="358"/>
                  <a:pt x="632" y="365"/>
                  <a:pt x="576" y="380"/>
                </a:cubicBezTo>
                <a:cubicBezTo>
                  <a:pt x="388" y="432"/>
                  <a:pt x="198" y="527"/>
                  <a:pt x="0" y="527"/>
                </a:cubicBezTo>
              </a:path>
            </a:pathLst>
          </a:custGeom>
          <a:noFill/>
          <a:ln w="9525">
            <a:solidFill>
              <a:srgbClr val="66CCFF"/>
            </a:solidFill>
            <a:round/>
            <a:headEnd/>
            <a:tailEnd/>
          </a:ln>
        </p:spPr>
        <p:txBody>
          <a:bodyPr/>
          <a:lstStyle/>
          <a:p>
            <a:endParaRPr lang="ru-RU">
              <a:latin typeface="Calibri" pitchFamily="34" charset="0"/>
            </a:endParaRPr>
          </a:p>
        </p:txBody>
      </p:sp>
      <p:sp>
        <p:nvSpPr>
          <p:cNvPr id="103431" name="Freeform 9"/>
          <p:cNvSpPr>
            <a:spLocks/>
          </p:cNvSpPr>
          <p:nvPr/>
        </p:nvSpPr>
        <p:spPr bwMode="auto">
          <a:xfrm>
            <a:off x="2124075" y="2997200"/>
            <a:ext cx="2428875" cy="796925"/>
          </a:xfrm>
          <a:custGeom>
            <a:avLst/>
            <a:gdLst>
              <a:gd name="T0" fmla="*/ 0 w 1312"/>
              <a:gd name="T1" fmla="*/ 0 h 270"/>
              <a:gd name="T2" fmla="*/ 477629 w 1312"/>
              <a:gd name="T3" fmla="*/ 144627 h 270"/>
              <a:gd name="T4" fmla="*/ 953408 w 1312"/>
              <a:gd name="T5" fmla="*/ 180046 h 270"/>
              <a:gd name="T6" fmla="*/ 1157048 w 1312"/>
              <a:gd name="T7" fmla="*/ 253835 h 270"/>
              <a:gd name="T8" fmla="*/ 1225545 w 1312"/>
              <a:gd name="T9" fmla="*/ 324673 h 270"/>
              <a:gd name="T10" fmla="*/ 1406970 w 1312"/>
              <a:gd name="T11" fmla="*/ 398463 h 270"/>
              <a:gd name="T12" fmla="*/ 1975312 w 1312"/>
              <a:gd name="T13" fmla="*/ 652298 h 270"/>
              <a:gd name="T14" fmla="*/ 2428875 w 1312"/>
              <a:gd name="T15" fmla="*/ 796925 h 270"/>
              <a:gd name="T16" fmla="*/ 0 60000 65536"/>
              <a:gd name="T17" fmla="*/ 0 60000 65536"/>
              <a:gd name="T18" fmla="*/ 0 60000 65536"/>
              <a:gd name="T19" fmla="*/ 0 60000 65536"/>
              <a:gd name="T20" fmla="*/ 0 60000 65536"/>
              <a:gd name="T21" fmla="*/ 0 60000 65536"/>
              <a:gd name="T22" fmla="*/ 0 60000 65536"/>
              <a:gd name="T23" fmla="*/ 0 60000 65536"/>
              <a:gd name="T24" fmla="*/ 0 w 1312"/>
              <a:gd name="T25" fmla="*/ 0 h 270"/>
              <a:gd name="T26" fmla="*/ 1312 w 1312"/>
              <a:gd name="T27" fmla="*/ 270 h 2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2" h="270">
                <a:moveTo>
                  <a:pt x="0" y="0"/>
                </a:moveTo>
                <a:cubicBezTo>
                  <a:pt x="86" y="12"/>
                  <a:pt x="173" y="42"/>
                  <a:pt x="258" y="49"/>
                </a:cubicBezTo>
                <a:cubicBezTo>
                  <a:pt x="343" y="56"/>
                  <a:pt x="429" y="57"/>
                  <a:pt x="515" y="61"/>
                </a:cubicBezTo>
                <a:cubicBezTo>
                  <a:pt x="520" y="62"/>
                  <a:pt x="614" y="82"/>
                  <a:pt x="625" y="86"/>
                </a:cubicBezTo>
                <a:cubicBezTo>
                  <a:pt x="639" y="92"/>
                  <a:pt x="648" y="105"/>
                  <a:pt x="662" y="110"/>
                </a:cubicBezTo>
                <a:cubicBezTo>
                  <a:pt x="694" y="122"/>
                  <a:pt x="727" y="127"/>
                  <a:pt x="760" y="135"/>
                </a:cubicBezTo>
                <a:cubicBezTo>
                  <a:pt x="863" y="161"/>
                  <a:pt x="964" y="196"/>
                  <a:pt x="1067" y="221"/>
                </a:cubicBezTo>
                <a:cubicBezTo>
                  <a:pt x="1152" y="242"/>
                  <a:pt x="1223" y="270"/>
                  <a:pt x="1312" y="270"/>
                </a:cubicBezTo>
              </a:path>
            </a:pathLst>
          </a:custGeom>
          <a:noFill/>
          <a:ln w="9525">
            <a:solidFill>
              <a:srgbClr val="66CCFF"/>
            </a:solidFill>
            <a:round/>
            <a:headEnd/>
            <a:tailEnd/>
          </a:ln>
        </p:spPr>
        <p:txBody>
          <a:bodyPr/>
          <a:lstStyle/>
          <a:p>
            <a:endParaRPr lang="ru-RU">
              <a:latin typeface="Calibri" pitchFamily="34" charset="0"/>
            </a:endParaRPr>
          </a:p>
        </p:txBody>
      </p:sp>
      <p:sp>
        <p:nvSpPr>
          <p:cNvPr id="103432" name="Freeform 10"/>
          <p:cNvSpPr>
            <a:spLocks/>
          </p:cNvSpPr>
          <p:nvPr/>
        </p:nvSpPr>
        <p:spPr bwMode="auto">
          <a:xfrm>
            <a:off x="34925" y="2349500"/>
            <a:ext cx="915988" cy="874713"/>
          </a:xfrm>
          <a:custGeom>
            <a:avLst/>
            <a:gdLst>
              <a:gd name="T0" fmla="*/ 0 w 577"/>
              <a:gd name="T1" fmla="*/ 817563 h 551"/>
              <a:gd name="T2" fmla="*/ 174625 w 577"/>
              <a:gd name="T3" fmla="*/ 466725 h 551"/>
              <a:gd name="T4" fmla="*/ 252413 w 577"/>
              <a:gd name="T5" fmla="*/ 349250 h 551"/>
              <a:gd name="T6" fmla="*/ 388938 w 577"/>
              <a:gd name="T7" fmla="*/ 0 h 551"/>
              <a:gd name="T8" fmla="*/ 407988 w 577"/>
              <a:gd name="T9" fmla="*/ 174625 h 551"/>
              <a:gd name="T10" fmla="*/ 485775 w 577"/>
              <a:gd name="T11" fmla="*/ 311150 h 551"/>
              <a:gd name="T12" fmla="*/ 660400 w 577"/>
              <a:gd name="T13" fmla="*/ 603250 h 551"/>
              <a:gd name="T14" fmla="*/ 738188 w 577"/>
              <a:gd name="T15" fmla="*/ 719138 h 551"/>
              <a:gd name="T16" fmla="*/ 758825 w 577"/>
              <a:gd name="T17" fmla="*/ 777875 h 551"/>
              <a:gd name="T18" fmla="*/ 836613 w 577"/>
              <a:gd name="T19" fmla="*/ 836613 h 551"/>
              <a:gd name="T20" fmla="*/ 893763 w 577"/>
              <a:gd name="T21" fmla="*/ 874713 h 551"/>
              <a:gd name="T22" fmla="*/ 777875 w 577"/>
              <a:gd name="T23" fmla="*/ 836613 h 551"/>
              <a:gd name="T24" fmla="*/ 660400 w 577"/>
              <a:gd name="T25" fmla="*/ 817563 h 551"/>
              <a:gd name="T26" fmla="*/ 466725 w 577"/>
              <a:gd name="T27" fmla="*/ 758825 h 551"/>
              <a:gd name="T28" fmla="*/ 407988 w 577"/>
              <a:gd name="T29" fmla="*/ 817563 h 551"/>
              <a:gd name="T30" fmla="*/ 349250 w 577"/>
              <a:gd name="T31" fmla="*/ 855663 h 551"/>
              <a:gd name="T32" fmla="*/ 330200 w 577"/>
              <a:gd name="T33" fmla="*/ 758825 h 551"/>
              <a:gd name="T34" fmla="*/ 0 w 577"/>
              <a:gd name="T35" fmla="*/ 817563 h 5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7"/>
              <a:gd name="T55" fmla="*/ 0 h 551"/>
              <a:gd name="T56" fmla="*/ 577 w 577"/>
              <a:gd name="T57" fmla="*/ 551 h 5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7" h="551">
                <a:moveTo>
                  <a:pt x="0" y="515"/>
                </a:moveTo>
                <a:cubicBezTo>
                  <a:pt x="77" y="463"/>
                  <a:pt x="82" y="378"/>
                  <a:pt x="110" y="294"/>
                </a:cubicBezTo>
                <a:cubicBezTo>
                  <a:pt x="119" y="266"/>
                  <a:pt x="149" y="248"/>
                  <a:pt x="159" y="220"/>
                </a:cubicBezTo>
                <a:cubicBezTo>
                  <a:pt x="185" y="145"/>
                  <a:pt x="201" y="66"/>
                  <a:pt x="245" y="0"/>
                </a:cubicBezTo>
                <a:cubicBezTo>
                  <a:pt x="249" y="37"/>
                  <a:pt x="248" y="74"/>
                  <a:pt x="257" y="110"/>
                </a:cubicBezTo>
                <a:cubicBezTo>
                  <a:pt x="265" y="142"/>
                  <a:pt x="293" y="166"/>
                  <a:pt x="306" y="196"/>
                </a:cubicBezTo>
                <a:cubicBezTo>
                  <a:pt x="334" y="262"/>
                  <a:pt x="376" y="320"/>
                  <a:pt x="416" y="380"/>
                </a:cubicBezTo>
                <a:cubicBezTo>
                  <a:pt x="481" y="477"/>
                  <a:pt x="401" y="354"/>
                  <a:pt x="465" y="453"/>
                </a:cubicBezTo>
                <a:cubicBezTo>
                  <a:pt x="472" y="464"/>
                  <a:pt x="470" y="480"/>
                  <a:pt x="478" y="490"/>
                </a:cubicBezTo>
                <a:cubicBezTo>
                  <a:pt x="491" y="506"/>
                  <a:pt x="510" y="515"/>
                  <a:pt x="527" y="527"/>
                </a:cubicBezTo>
                <a:cubicBezTo>
                  <a:pt x="539" y="535"/>
                  <a:pt x="577" y="551"/>
                  <a:pt x="563" y="551"/>
                </a:cubicBezTo>
                <a:cubicBezTo>
                  <a:pt x="537" y="551"/>
                  <a:pt x="514" y="535"/>
                  <a:pt x="490" y="527"/>
                </a:cubicBezTo>
                <a:cubicBezTo>
                  <a:pt x="466" y="519"/>
                  <a:pt x="441" y="519"/>
                  <a:pt x="416" y="515"/>
                </a:cubicBezTo>
                <a:cubicBezTo>
                  <a:pt x="329" y="455"/>
                  <a:pt x="372" y="457"/>
                  <a:pt x="294" y="478"/>
                </a:cubicBezTo>
                <a:cubicBezTo>
                  <a:pt x="282" y="490"/>
                  <a:pt x="270" y="504"/>
                  <a:pt x="257" y="515"/>
                </a:cubicBezTo>
                <a:cubicBezTo>
                  <a:pt x="246" y="524"/>
                  <a:pt x="232" y="548"/>
                  <a:pt x="220" y="539"/>
                </a:cubicBezTo>
                <a:cubicBezTo>
                  <a:pt x="203" y="527"/>
                  <a:pt x="212" y="498"/>
                  <a:pt x="208" y="478"/>
                </a:cubicBezTo>
                <a:cubicBezTo>
                  <a:pt x="134" y="490"/>
                  <a:pt x="75" y="515"/>
                  <a:pt x="0" y="515"/>
                </a:cubicBezTo>
                <a:close/>
              </a:path>
            </a:pathLst>
          </a:custGeom>
          <a:solidFill>
            <a:schemeClr val="bg1"/>
          </a:solidFill>
          <a:ln w="9525">
            <a:solidFill>
              <a:srgbClr val="66CCFF"/>
            </a:solidFill>
            <a:round/>
            <a:headEnd/>
            <a:tailEnd/>
          </a:ln>
        </p:spPr>
        <p:txBody>
          <a:bodyPr/>
          <a:lstStyle/>
          <a:p>
            <a:endParaRPr lang="ru-RU">
              <a:latin typeface="Calibri" pitchFamily="34" charset="0"/>
            </a:endParaRPr>
          </a:p>
        </p:txBody>
      </p:sp>
      <p:sp>
        <p:nvSpPr>
          <p:cNvPr id="103433" name="Freeform 11"/>
          <p:cNvSpPr>
            <a:spLocks/>
          </p:cNvSpPr>
          <p:nvPr/>
        </p:nvSpPr>
        <p:spPr bwMode="auto">
          <a:xfrm rot="-703928">
            <a:off x="-36513" y="2133600"/>
            <a:ext cx="2305051" cy="1433513"/>
          </a:xfrm>
          <a:custGeom>
            <a:avLst/>
            <a:gdLst>
              <a:gd name="T0" fmla="*/ 0 w 1372"/>
              <a:gd name="T1" fmla="*/ 1433513 h 903"/>
              <a:gd name="T2" fmla="*/ 514100 w 1372"/>
              <a:gd name="T3" fmla="*/ 1296988 h 903"/>
              <a:gd name="T4" fmla="*/ 698908 w 1372"/>
              <a:gd name="T5" fmla="*/ 1200150 h 903"/>
              <a:gd name="T6" fmla="*/ 863554 w 1372"/>
              <a:gd name="T7" fmla="*/ 1063625 h 903"/>
              <a:gd name="T8" fmla="*/ 1194527 w 1372"/>
              <a:gd name="T9" fmla="*/ 655638 h 903"/>
              <a:gd name="T10" fmla="*/ 1626304 w 1372"/>
              <a:gd name="T11" fmla="*/ 71438 h 903"/>
              <a:gd name="T12" fmla="*/ 1646465 w 1372"/>
              <a:gd name="T13" fmla="*/ 12700 h 903"/>
              <a:gd name="T14" fmla="*/ 1728788 w 1372"/>
              <a:gd name="T15" fmla="*/ 111125 h 903"/>
              <a:gd name="T16" fmla="*/ 1831272 w 1372"/>
              <a:gd name="T17" fmla="*/ 344488 h 903"/>
              <a:gd name="T18" fmla="*/ 1873274 w 1372"/>
              <a:gd name="T19" fmla="*/ 460375 h 903"/>
              <a:gd name="T20" fmla="*/ 1955597 w 1372"/>
              <a:gd name="T21" fmla="*/ 577850 h 903"/>
              <a:gd name="T22" fmla="*/ 1997599 w 1372"/>
              <a:gd name="T23" fmla="*/ 635000 h 903"/>
              <a:gd name="T24" fmla="*/ 2017760 w 1372"/>
              <a:gd name="T25" fmla="*/ 693738 h 903"/>
              <a:gd name="T26" fmla="*/ 2100083 w 1372"/>
              <a:gd name="T27" fmla="*/ 811213 h 903"/>
              <a:gd name="T28" fmla="*/ 2305051 w 1372"/>
              <a:gd name="T29" fmla="*/ 1082675 h 903"/>
              <a:gd name="T30" fmla="*/ 1997599 w 1372"/>
              <a:gd name="T31" fmla="*/ 1063625 h 903"/>
              <a:gd name="T32" fmla="*/ 1728788 w 1372"/>
              <a:gd name="T33" fmla="*/ 1181100 h 903"/>
              <a:gd name="T34" fmla="*/ 1626304 w 1372"/>
              <a:gd name="T35" fmla="*/ 1160463 h 903"/>
              <a:gd name="T36" fmla="*/ 1564142 w 1372"/>
              <a:gd name="T37" fmla="*/ 1103313 h 903"/>
              <a:gd name="T38" fmla="*/ 1419656 w 1372"/>
              <a:gd name="T39" fmla="*/ 1025525 h 903"/>
              <a:gd name="T40" fmla="*/ 1359174 w 1372"/>
              <a:gd name="T41" fmla="*/ 1063625 h 903"/>
              <a:gd name="T42" fmla="*/ 1276850 w 1372"/>
              <a:gd name="T43" fmla="*/ 947738 h 903"/>
              <a:gd name="T44" fmla="*/ 1214688 w 1372"/>
              <a:gd name="T45" fmla="*/ 927100 h 903"/>
              <a:gd name="T46" fmla="*/ 1152526 w 1372"/>
              <a:gd name="T47" fmla="*/ 1044575 h 903"/>
              <a:gd name="T48" fmla="*/ 1132365 w 1372"/>
              <a:gd name="T49" fmla="*/ 1103313 h 903"/>
              <a:gd name="T50" fmla="*/ 1029881 w 1372"/>
              <a:gd name="T51" fmla="*/ 1122363 h 903"/>
              <a:gd name="T52" fmla="*/ 761070 w 1372"/>
              <a:gd name="T53" fmla="*/ 1141413 h 9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72"/>
              <a:gd name="T82" fmla="*/ 0 h 903"/>
              <a:gd name="T83" fmla="*/ 1372 w 1372"/>
              <a:gd name="T84" fmla="*/ 903 h 9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72" h="903">
                <a:moveTo>
                  <a:pt x="0" y="903"/>
                </a:moveTo>
                <a:cubicBezTo>
                  <a:pt x="89" y="885"/>
                  <a:pt x="223" y="862"/>
                  <a:pt x="306" y="817"/>
                </a:cubicBezTo>
                <a:cubicBezTo>
                  <a:pt x="435" y="746"/>
                  <a:pt x="333" y="784"/>
                  <a:pt x="416" y="756"/>
                </a:cubicBezTo>
                <a:cubicBezTo>
                  <a:pt x="455" y="729"/>
                  <a:pt x="475" y="697"/>
                  <a:pt x="514" y="670"/>
                </a:cubicBezTo>
                <a:cubicBezTo>
                  <a:pt x="574" y="581"/>
                  <a:pt x="651" y="503"/>
                  <a:pt x="711" y="413"/>
                </a:cubicBezTo>
                <a:cubicBezTo>
                  <a:pt x="792" y="291"/>
                  <a:pt x="864" y="149"/>
                  <a:pt x="968" y="45"/>
                </a:cubicBezTo>
                <a:cubicBezTo>
                  <a:pt x="972" y="33"/>
                  <a:pt x="967" y="11"/>
                  <a:pt x="980" y="8"/>
                </a:cubicBezTo>
                <a:cubicBezTo>
                  <a:pt x="1013" y="0"/>
                  <a:pt x="1025" y="54"/>
                  <a:pt x="1029" y="70"/>
                </a:cubicBezTo>
                <a:cubicBezTo>
                  <a:pt x="1054" y="185"/>
                  <a:pt x="1018" y="108"/>
                  <a:pt x="1090" y="217"/>
                </a:cubicBezTo>
                <a:cubicBezTo>
                  <a:pt x="1101" y="233"/>
                  <a:pt x="1106" y="274"/>
                  <a:pt x="1115" y="290"/>
                </a:cubicBezTo>
                <a:cubicBezTo>
                  <a:pt x="1129" y="316"/>
                  <a:pt x="1147" y="339"/>
                  <a:pt x="1164" y="364"/>
                </a:cubicBezTo>
                <a:cubicBezTo>
                  <a:pt x="1172" y="376"/>
                  <a:pt x="1189" y="400"/>
                  <a:pt x="1189" y="400"/>
                </a:cubicBezTo>
                <a:cubicBezTo>
                  <a:pt x="1193" y="412"/>
                  <a:pt x="1195" y="426"/>
                  <a:pt x="1201" y="437"/>
                </a:cubicBezTo>
                <a:cubicBezTo>
                  <a:pt x="1215" y="463"/>
                  <a:pt x="1250" y="511"/>
                  <a:pt x="1250" y="511"/>
                </a:cubicBezTo>
                <a:cubicBezTo>
                  <a:pt x="1272" y="580"/>
                  <a:pt x="1312" y="642"/>
                  <a:pt x="1372" y="682"/>
                </a:cubicBezTo>
                <a:cubicBezTo>
                  <a:pt x="1310" y="704"/>
                  <a:pt x="1250" y="690"/>
                  <a:pt x="1189" y="670"/>
                </a:cubicBezTo>
                <a:cubicBezTo>
                  <a:pt x="1097" y="681"/>
                  <a:pt x="1077" y="673"/>
                  <a:pt x="1029" y="744"/>
                </a:cubicBezTo>
                <a:cubicBezTo>
                  <a:pt x="1009" y="740"/>
                  <a:pt x="987" y="740"/>
                  <a:pt x="968" y="731"/>
                </a:cubicBezTo>
                <a:cubicBezTo>
                  <a:pt x="953" y="723"/>
                  <a:pt x="944" y="706"/>
                  <a:pt x="931" y="695"/>
                </a:cubicBezTo>
                <a:cubicBezTo>
                  <a:pt x="902" y="671"/>
                  <a:pt x="879" y="663"/>
                  <a:pt x="845" y="646"/>
                </a:cubicBezTo>
                <a:cubicBezTo>
                  <a:pt x="833" y="654"/>
                  <a:pt x="823" y="673"/>
                  <a:pt x="809" y="670"/>
                </a:cubicBezTo>
                <a:cubicBezTo>
                  <a:pt x="750" y="660"/>
                  <a:pt x="787" y="624"/>
                  <a:pt x="760" y="597"/>
                </a:cubicBezTo>
                <a:cubicBezTo>
                  <a:pt x="751" y="588"/>
                  <a:pt x="735" y="588"/>
                  <a:pt x="723" y="584"/>
                </a:cubicBezTo>
                <a:cubicBezTo>
                  <a:pt x="693" y="677"/>
                  <a:pt x="734" y="563"/>
                  <a:pt x="686" y="658"/>
                </a:cubicBezTo>
                <a:cubicBezTo>
                  <a:pt x="680" y="670"/>
                  <a:pt x="685" y="688"/>
                  <a:pt x="674" y="695"/>
                </a:cubicBezTo>
                <a:cubicBezTo>
                  <a:pt x="657" y="707"/>
                  <a:pt x="634" y="704"/>
                  <a:pt x="613" y="707"/>
                </a:cubicBezTo>
                <a:cubicBezTo>
                  <a:pt x="514" y="721"/>
                  <a:pt x="527" y="719"/>
                  <a:pt x="453" y="719"/>
                </a:cubicBezTo>
              </a:path>
            </a:pathLst>
          </a:custGeom>
          <a:solidFill>
            <a:schemeClr val="bg1"/>
          </a:solidFill>
          <a:ln w="9525">
            <a:solidFill>
              <a:srgbClr val="66CCFF"/>
            </a:solidFill>
            <a:round/>
            <a:headEnd/>
            <a:tailEnd/>
          </a:ln>
        </p:spPr>
        <p:txBody>
          <a:bodyPr/>
          <a:lstStyle/>
          <a:p>
            <a:endParaRPr lang="ru-RU">
              <a:latin typeface="Calibri" pitchFamily="34" charset="0"/>
            </a:endParaRPr>
          </a:p>
        </p:txBody>
      </p:sp>
      <p:sp>
        <p:nvSpPr>
          <p:cNvPr id="103434" name="Freeform 13"/>
          <p:cNvSpPr>
            <a:spLocks/>
          </p:cNvSpPr>
          <p:nvPr/>
        </p:nvSpPr>
        <p:spPr bwMode="auto">
          <a:xfrm>
            <a:off x="6659563" y="1700213"/>
            <a:ext cx="1106487" cy="1039812"/>
          </a:xfrm>
          <a:custGeom>
            <a:avLst/>
            <a:gdLst>
              <a:gd name="T0" fmla="*/ 618995 w 833"/>
              <a:gd name="T1" fmla="*/ 20114 h 1189"/>
              <a:gd name="T2" fmla="*/ 569847 w 833"/>
              <a:gd name="T3" fmla="*/ 95323 h 1189"/>
              <a:gd name="T4" fmla="*/ 455612 w 833"/>
              <a:gd name="T5" fmla="*/ 223879 h 1189"/>
              <a:gd name="T6" fmla="*/ 423733 w 833"/>
              <a:gd name="T7" fmla="*/ 255362 h 1189"/>
              <a:gd name="T8" fmla="*/ 325437 w 833"/>
              <a:gd name="T9" fmla="*/ 320077 h 1189"/>
              <a:gd name="T10" fmla="*/ 488820 w 833"/>
              <a:gd name="T11" fmla="*/ 373423 h 1189"/>
              <a:gd name="T12" fmla="*/ 293558 w 833"/>
              <a:gd name="T13" fmla="*/ 459126 h 1189"/>
              <a:gd name="T14" fmla="*/ 244410 w 833"/>
              <a:gd name="T15" fmla="*/ 480990 h 1189"/>
              <a:gd name="T16" fmla="*/ 228470 w 833"/>
              <a:gd name="T17" fmla="*/ 523841 h 1189"/>
              <a:gd name="T18" fmla="*/ 471552 w 833"/>
              <a:gd name="T19" fmla="*/ 620039 h 1189"/>
              <a:gd name="T20" fmla="*/ 276290 w 833"/>
              <a:gd name="T21" fmla="*/ 695248 h 1189"/>
              <a:gd name="T22" fmla="*/ 146115 w 833"/>
              <a:gd name="T23" fmla="*/ 716237 h 1189"/>
              <a:gd name="T24" fmla="*/ 130175 w 833"/>
              <a:gd name="T25" fmla="*/ 748595 h 1189"/>
              <a:gd name="T26" fmla="*/ 179323 w 833"/>
              <a:gd name="T27" fmla="*/ 759089 h 1189"/>
              <a:gd name="T28" fmla="*/ 276290 w 833"/>
              <a:gd name="T29" fmla="*/ 813310 h 1189"/>
              <a:gd name="T30" fmla="*/ 439673 w 833"/>
              <a:gd name="T31" fmla="*/ 823804 h 1189"/>
              <a:gd name="T32" fmla="*/ 0 w 833"/>
              <a:gd name="T33" fmla="*/ 941865 h 1189"/>
              <a:gd name="T34" fmla="*/ 684083 w 833"/>
              <a:gd name="T35" fmla="*/ 920002 h 1189"/>
              <a:gd name="T36" fmla="*/ 879345 w 833"/>
              <a:gd name="T37" fmla="*/ 909508 h 1189"/>
              <a:gd name="T38" fmla="*/ 1106487 w 833"/>
              <a:gd name="T39" fmla="*/ 887644 h 1189"/>
              <a:gd name="T40" fmla="*/ 895285 w 833"/>
              <a:gd name="T41" fmla="*/ 844792 h 1189"/>
              <a:gd name="T42" fmla="*/ 796990 w 833"/>
              <a:gd name="T43" fmla="*/ 813310 h 1189"/>
              <a:gd name="T44" fmla="*/ 749170 w 833"/>
              <a:gd name="T45" fmla="*/ 791446 h 1189"/>
              <a:gd name="T46" fmla="*/ 796990 w 833"/>
              <a:gd name="T47" fmla="*/ 780952 h 1189"/>
              <a:gd name="T48" fmla="*/ 1009520 w 833"/>
              <a:gd name="T49" fmla="*/ 770458 h 1189"/>
              <a:gd name="T50" fmla="*/ 830197 w 833"/>
              <a:gd name="T51" fmla="*/ 662891 h 1189"/>
              <a:gd name="T52" fmla="*/ 814258 w 833"/>
              <a:gd name="T53" fmla="*/ 630534 h 1189"/>
              <a:gd name="T54" fmla="*/ 879345 w 833"/>
              <a:gd name="T55" fmla="*/ 609545 h 1189"/>
              <a:gd name="T56" fmla="*/ 976312 w 833"/>
              <a:gd name="T57" fmla="*/ 630534 h 1189"/>
              <a:gd name="T58" fmla="*/ 928493 w 833"/>
              <a:gd name="T59" fmla="*/ 620039 h 1189"/>
              <a:gd name="T60" fmla="*/ 1074607 w 833"/>
              <a:gd name="T61" fmla="*/ 609545 h 1189"/>
              <a:gd name="T62" fmla="*/ 976312 w 833"/>
              <a:gd name="T63" fmla="*/ 566693 h 1189"/>
              <a:gd name="T64" fmla="*/ 879345 w 833"/>
              <a:gd name="T65" fmla="*/ 501978 h 1189"/>
              <a:gd name="T66" fmla="*/ 796990 w 833"/>
              <a:gd name="T67" fmla="*/ 405780 h 1189"/>
              <a:gd name="T68" fmla="*/ 765110 w 833"/>
              <a:gd name="T69" fmla="*/ 373423 h 1189"/>
              <a:gd name="T70" fmla="*/ 895285 w 833"/>
              <a:gd name="T71" fmla="*/ 395286 h 1189"/>
              <a:gd name="T72" fmla="*/ 814258 w 833"/>
              <a:gd name="T73" fmla="*/ 255362 h 1189"/>
              <a:gd name="T74" fmla="*/ 765110 w 833"/>
              <a:gd name="T75" fmla="*/ 244867 h 1189"/>
              <a:gd name="T76" fmla="*/ 700023 w 833"/>
              <a:gd name="T77" fmla="*/ 181027 h 1189"/>
              <a:gd name="T78" fmla="*/ 666814 w 833"/>
              <a:gd name="T79" fmla="*/ 116312 h 1189"/>
              <a:gd name="T80" fmla="*/ 634935 w 833"/>
              <a:gd name="T81" fmla="*/ 83955 h 1189"/>
              <a:gd name="T82" fmla="*/ 618995 w 833"/>
              <a:gd name="T83" fmla="*/ 20114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103435" name="Freeform 14"/>
          <p:cNvSpPr>
            <a:spLocks/>
          </p:cNvSpPr>
          <p:nvPr/>
        </p:nvSpPr>
        <p:spPr bwMode="auto">
          <a:xfrm rot="-943480">
            <a:off x="3635375" y="2420938"/>
            <a:ext cx="1322388" cy="1616075"/>
          </a:xfrm>
          <a:custGeom>
            <a:avLst/>
            <a:gdLst>
              <a:gd name="T0" fmla="*/ 739775 w 833"/>
              <a:gd name="T1" fmla="*/ 31261 h 1189"/>
              <a:gd name="T2" fmla="*/ 681038 w 833"/>
              <a:gd name="T3" fmla="*/ 148152 h 1189"/>
              <a:gd name="T4" fmla="*/ 544513 w 833"/>
              <a:gd name="T5" fmla="*/ 347952 h 1189"/>
              <a:gd name="T6" fmla="*/ 506413 w 833"/>
              <a:gd name="T7" fmla="*/ 396883 h 1189"/>
              <a:gd name="T8" fmla="*/ 388938 w 833"/>
              <a:gd name="T9" fmla="*/ 497463 h 1189"/>
              <a:gd name="T10" fmla="*/ 584200 w 833"/>
              <a:gd name="T11" fmla="*/ 580373 h 1189"/>
              <a:gd name="T12" fmla="*/ 350838 w 833"/>
              <a:gd name="T13" fmla="*/ 713574 h 1189"/>
              <a:gd name="T14" fmla="*/ 292100 w 833"/>
              <a:gd name="T15" fmla="*/ 747554 h 1189"/>
              <a:gd name="T16" fmla="*/ 273050 w 833"/>
              <a:gd name="T17" fmla="*/ 814154 h 1189"/>
              <a:gd name="T18" fmla="*/ 563563 w 833"/>
              <a:gd name="T19" fmla="*/ 963665 h 1189"/>
              <a:gd name="T20" fmla="*/ 330200 w 833"/>
              <a:gd name="T21" fmla="*/ 1080555 h 1189"/>
              <a:gd name="T22" fmla="*/ 174625 w 833"/>
              <a:gd name="T23" fmla="*/ 1113175 h 1189"/>
              <a:gd name="T24" fmla="*/ 155575 w 833"/>
              <a:gd name="T25" fmla="*/ 1163465 h 1189"/>
              <a:gd name="T26" fmla="*/ 214313 w 833"/>
              <a:gd name="T27" fmla="*/ 1179775 h 1189"/>
              <a:gd name="T28" fmla="*/ 330200 w 833"/>
              <a:gd name="T29" fmla="*/ 1264045 h 1189"/>
              <a:gd name="T30" fmla="*/ 525463 w 833"/>
              <a:gd name="T31" fmla="*/ 1280355 h 1189"/>
              <a:gd name="T32" fmla="*/ 0 w 833"/>
              <a:gd name="T33" fmla="*/ 1463846 h 1189"/>
              <a:gd name="T34" fmla="*/ 817563 w 833"/>
              <a:gd name="T35" fmla="*/ 1429866 h 1189"/>
              <a:gd name="T36" fmla="*/ 1050925 w 833"/>
              <a:gd name="T37" fmla="*/ 1413556 h 1189"/>
              <a:gd name="T38" fmla="*/ 1322388 w 833"/>
              <a:gd name="T39" fmla="*/ 1379576 h 1189"/>
              <a:gd name="T40" fmla="*/ 1069975 w 833"/>
              <a:gd name="T41" fmla="*/ 1312976 h 1189"/>
              <a:gd name="T42" fmla="*/ 952500 w 833"/>
              <a:gd name="T43" fmla="*/ 1264045 h 1189"/>
              <a:gd name="T44" fmla="*/ 895350 w 833"/>
              <a:gd name="T45" fmla="*/ 1230065 h 1189"/>
              <a:gd name="T46" fmla="*/ 952500 w 833"/>
              <a:gd name="T47" fmla="*/ 1213755 h 1189"/>
              <a:gd name="T48" fmla="*/ 1206500 w 833"/>
              <a:gd name="T49" fmla="*/ 1197445 h 1189"/>
              <a:gd name="T50" fmla="*/ 992188 w 833"/>
              <a:gd name="T51" fmla="*/ 1030265 h 1189"/>
              <a:gd name="T52" fmla="*/ 973138 w 833"/>
              <a:gd name="T53" fmla="*/ 979975 h 1189"/>
              <a:gd name="T54" fmla="*/ 1050925 w 833"/>
              <a:gd name="T55" fmla="*/ 947354 h 1189"/>
              <a:gd name="T56" fmla="*/ 1166813 w 833"/>
              <a:gd name="T57" fmla="*/ 979975 h 1189"/>
              <a:gd name="T58" fmla="*/ 1109663 w 833"/>
              <a:gd name="T59" fmla="*/ 963665 h 1189"/>
              <a:gd name="T60" fmla="*/ 1284288 w 833"/>
              <a:gd name="T61" fmla="*/ 947354 h 1189"/>
              <a:gd name="T62" fmla="*/ 1166813 w 833"/>
              <a:gd name="T63" fmla="*/ 880754 h 1189"/>
              <a:gd name="T64" fmla="*/ 1050925 w 833"/>
              <a:gd name="T65" fmla="*/ 780174 h 1189"/>
              <a:gd name="T66" fmla="*/ 952500 w 833"/>
              <a:gd name="T67" fmla="*/ 630663 h 1189"/>
              <a:gd name="T68" fmla="*/ 914400 w 833"/>
              <a:gd name="T69" fmla="*/ 580373 h 1189"/>
              <a:gd name="T70" fmla="*/ 1069975 w 833"/>
              <a:gd name="T71" fmla="*/ 614353 h 1189"/>
              <a:gd name="T72" fmla="*/ 973138 w 833"/>
              <a:gd name="T73" fmla="*/ 396883 h 1189"/>
              <a:gd name="T74" fmla="*/ 914400 w 833"/>
              <a:gd name="T75" fmla="*/ 380573 h 1189"/>
              <a:gd name="T76" fmla="*/ 836613 w 833"/>
              <a:gd name="T77" fmla="*/ 281352 h 1189"/>
              <a:gd name="T78" fmla="*/ 796925 w 833"/>
              <a:gd name="T79" fmla="*/ 180772 h 1189"/>
              <a:gd name="T80" fmla="*/ 758825 w 833"/>
              <a:gd name="T81" fmla="*/ 130482 h 1189"/>
              <a:gd name="T82" fmla="*/ 739775 w 833"/>
              <a:gd name="T83" fmla="*/ 31261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22543" name="AutoShape 15"/>
          <p:cNvSpPr>
            <a:spLocks noChangeArrowheads="1"/>
          </p:cNvSpPr>
          <p:nvPr/>
        </p:nvSpPr>
        <p:spPr bwMode="auto">
          <a:xfrm>
            <a:off x="2700338" y="981075"/>
            <a:ext cx="1223962" cy="358775"/>
          </a:xfrm>
          <a:prstGeom prst="cloudCallout">
            <a:avLst>
              <a:gd name="adj1" fmla="val 35991"/>
              <a:gd name="adj2" fmla="val 44690"/>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22544" name="AutoShape 16"/>
          <p:cNvSpPr>
            <a:spLocks noChangeArrowheads="1"/>
          </p:cNvSpPr>
          <p:nvPr/>
        </p:nvSpPr>
        <p:spPr bwMode="auto">
          <a:xfrm>
            <a:off x="3995738" y="404813"/>
            <a:ext cx="1584325" cy="358775"/>
          </a:xfrm>
          <a:prstGeom prst="cloudCallout">
            <a:avLst>
              <a:gd name="adj1" fmla="val -8218"/>
              <a:gd name="adj2" fmla="val 15486"/>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103438" name="AutoShape 17"/>
          <p:cNvSpPr>
            <a:spLocks noChangeArrowheads="1"/>
          </p:cNvSpPr>
          <p:nvPr/>
        </p:nvSpPr>
        <p:spPr bwMode="auto">
          <a:xfrm>
            <a:off x="6300788" y="692150"/>
            <a:ext cx="720725" cy="358775"/>
          </a:xfrm>
          <a:prstGeom prst="cloudCallout">
            <a:avLst>
              <a:gd name="adj1" fmla="val 0"/>
              <a:gd name="adj2" fmla="val 17255"/>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103439" name="Freeform 24"/>
          <p:cNvSpPr>
            <a:spLocks/>
          </p:cNvSpPr>
          <p:nvPr/>
        </p:nvSpPr>
        <p:spPr bwMode="auto">
          <a:xfrm>
            <a:off x="34925" y="2420938"/>
            <a:ext cx="8137525" cy="2808287"/>
          </a:xfrm>
          <a:custGeom>
            <a:avLst/>
            <a:gdLst>
              <a:gd name="T0" fmla="*/ 8137525 w 3809"/>
              <a:gd name="T1" fmla="*/ 0 h 1466"/>
              <a:gd name="T2" fmla="*/ 7887567 w 3809"/>
              <a:gd name="T3" fmla="*/ 49806 h 1466"/>
              <a:gd name="T4" fmla="*/ 7774338 w 3809"/>
              <a:gd name="T5" fmla="*/ 151333 h 1466"/>
              <a:gd name="T6" fmla="*/ 7607699 w 3809"/>
              <a:gd name="T7" fmla="*/ 250945 h 1466"/>
              <a:gd name="T8" fmla="*/ 7522244 w 3809"/>
              <a:gd name="T9" fmla="*/ 325654 h 1466"/>
              <a:gd name="T10" fmla="*/ 7300059 w 3809"/>
              <a:gd name="T11" fmla="*/ 427181 h 1466"/>
              <a:gd name="T12" fmla="*/ 7131284 w 3809"/>
              <a:gd name="T13" fmla="*/ 526793 h 1466"/>
              <a:gd name="T14" fmla="*/ 6823643 w 3809"/>
              <a:gd name="T15" fmla="*/ 727933 h 1466"/>
              <a:gd name="T16" fmla="*/ 6349364 w 3809"/>
              <a:gd name="T17" fmla="*/ 1028684 h 1466"/>
              <a:gd name="T18" fmla="*/ 5174347 w 3809"/>
              <a:gd name="T19" fmla="*/ 1679992 h 1466"/>
              <a:gd name="T20" fmla="*/ 4783387 w 3809"/>
              <a:gd name="T21" fmla="*/ 1881131 h 1466"/>
              <a:gd name="T22" fmla="*/ 4334743 w 3809"/>
              <a:gd name="T23" fmla="*/ 2055452 h 1466"/>
              <a:gd name="T24" fmla="*/ 4110422 w 3809"/>
              <a:gd name="T25" fmla="*/ 2156979 h 1466"/>
              <a:gd name="T26" fmla="*/ 3860464 w 3809"/>
              <a:gd name="T27" fmla="*/ 2206785 h 1466"/>
              <a:gd name="T28" fmla="*/ 2629901 w 3809"/>
              <a:gd name="T29" fmla="*/ 2557342 h 1466"/>
              <a:gd name="T30" fmla="*/ 1706979 w 3809"/>
              <a:gd name="T31" fmla="*/ 2758481 h 1466"/>
              <a:gd name="T32" fmla="*/ 0 w 3809"/>
              <a:gd name="T33" fmla="*/ 2783384 h 14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09"/>
              <a:gd name="T52" fmla="*/ 0 h 1466"/>
              <a:gd name="T53" fmla="*/ 3809 w 3809"/>
              <a:gd name="T54" fmla="*/ 1466 h 14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09" h="1466">
                <a:moveTo>
                  <a:pt x="3809" y="0"/>
                </a:moveTo>
                <a:cubicBezTo>
                  <a:pt x="3803" y="1"/>
                  <a:pt x="3711" y="12"/>
                  <a:pt x="3692" y="26"/>
                </a:cubicBezTo>
                <a:cubicBezTo>
                  <a:pt x="3672" y="41"/>
                  <a:pt x="3660" y="65"/>
                  <a:pt x="3639" y="79"/>
                </a:cubicBezTo>
                <a:cubicBezTo>
                  <a:pt x="3613" y="96"/>
                  <a:pt x="3587" y="114"/>
                  <a:pt x="3561" y="131"/>
                </a:cubicBezTo>
                <a:cubicBezTo>
                  <a:pt x="3546" y="141"/>
                  <a:pt x="3537" y="160"/>
                  <a:pt x="3521" y="170"/>
                </a:cubicBezTo>
                <a:cubicBezTo>
                  <a:pt x="3488" y="191"/>
                  <a:pt x="3445" y="196"/>
                  <a:pt x="3417" y="223"/>
                </a:cubicBezTo>
                <a:cubicBezTo>
                  <a:pt x="3326" y="311"/>
                  <a:pt x="3425" y="227"/>
                  <a:pt x="3338" y="275"/>
                </a:cubicBezTo>
                <a:cubicBezTo>
                  <a:pt x="3289" y="302"/>
                  <a:pt x="3237" y="344"/>
                  <a:pt x="3194" y="380"/>
                </a:cubicBezTo>
                <a:cubicBezTo>
                  <a:pt x="3126" y="437"/>
                  <a:pt x="3059" y="515"/>
                  <a:pt x="2972" y="537"/>
                </a:cubicBezTo>
                <a:cubicBezTo>
                  <a:pt x="2815" y="692"/>
                  <a:pt x="2617" y="779"/>
                  <a:pt x="2422" y="877"/>
                </a:cubicBezTo>
                <a:cubicBezTo>
                  <a:pt x="2360" y="908"/>
                  <a:pt x="2300" y="949"/>
                  <a:pt x="2239" y="982"/>
                </a:cubicBezTo>
                <a:cubicBezTo>
                  <a:pt x="2168" y="1020"/>
                  <a:pt x="2101" y="1040"/>
                  <a:pt x="2029" y="1073"/>
                </a:cubicBezTo>
                <a:cubicBezTo>
                  <a:pt x="1993" y="1089"/>
                  <a:pt x="1962" y="1118"/>
                  <a:pt x="1924" y="1126"/>
                </a:cubicBezTo>
                <a:cubicBezTo>
                  <a:pt x="1841" y="1143"/>
                  <a:pt x="1880" y="1134"/>
                  <a:pt x="1807" y="1152"/>
                </a:cubicBezTo>
                <a:cubicBezTo>
                  <a:pt x="1657" y="1250"/>
                  <a:pt x="1405" y="1292"/>
                  <a:pt x="1231" y="1335"/>
                </a:cubicBezTo>
                <a:cubicBezTo>
                  <a:pt x="1086" y="1371"/>
                  <a:pt x="949" y="1423"/>
                  <a:pt x="799" y="1440"/>
                </a:cubicBezTo>
                <a:cubicBezTo>
                  <a:pt x="561" y="1466"/>
                  <a:pt x="182" y="1453"/>
                  <a:pt x="0" y="1453"/>
                </a:cubicBezTo>
              </a:path>
            </a:pathLst>
          </a:custGeom>
          <a:noFill/>
          <a:ln w="76200">
            <a:solidFill>
              <a:schemeClr val="accent1"/>
            </a:solidFill>
            <a:round/>
            <a:headEnd/>
            <a:tailEnd/>
          </a:ln>
        </p:spPr>
        <p:txBody>
          <a:bodyPr/>
          <a:lstStyle/>
          <a:p>
            <a:endParaRPr lang="ru-RU">
              <a:latin typeface="Calibri" pitchFamily="34" charset="0"/>
            </a:endParaRPr>
          </a:p>
        </p:txBody>
      </p:sp>
      <p:sp>
        <p:nvSpPr>
          <p:cNvPr id="103440" name="Freeform 25"/>
          <p:cNvSpPr>
            <a:spLocks/>
          </p:cNvSpPr>
          <p:nvPr/>
        </p:nvSpPr>
        <p:spPr bwMode="auto">
          <a:xfrm>
            <a:off x="-36513" y="2420938"/>
            <a:ext cx="8496301" cy="3049587"/>
          </a:xfrm>
          <a:custGeom>
            <a:avLst/>
            <a:gdLst>
              <a:gd name="T0" fmla="*/ 8496301 w 3809"/>
              <a:gd name="T1" fmla="*/ 0 h 1466"/>
              <a:gd name="T2" fmla="*/ 8235323 w 3809"/>
              <a:gd name="T3" fmla="*/ 54085 h 1466"/>
              <a:gd name="T4" fmla="*/ 8117102 w 3809"/>
              <a:gd name="T5" fmla="*/ 164337 h 1466"/>
              <a:gd name="T6" fmla="*/ 7943116 w 3809"/>
              <a:gd name="T7" fmla="*/ 272507 h 1466"/>
              <a:gd name="T8" fmla="*/ 7853892 w 3809"/>
              <a:gd name="T9" fmla="*/ 353636 h 1466"/>
              <a:gd name="T10" fmla="*/ 7621912 w 3809"/>
              <a:gd name="T11" fmla="*/ 463887 h 1466"/>
              <a:gd name="T12" fmla="*/ 7445695 w 3809"/>
              <a:gd name="T13" fmla="*/ 572058 h 1466"/>
              <a:gd name="T14" fmla="*/ 7124491 w 3809"/>
              <a:gd name="T15" fmla="*/ 790480 h 1466"/>
              <a:gd name="T16" fmla="*/ 6629301 w 3809"/>
              <a:gd name="T17" fmla="*/ 1117073 h 1466"/>
              <a:gd name="T18" fmla="*/ 5402479 w 3809"/>
              <a:gd name="T19" fmla="*/ 1824344 h 1466"/>
              <a:gd name="T20" fmla="*/ 4994282 w 3809"/>
              <a:gd name="T21" fmla="*/ 2042765 h 1466"/>
              <a:gd name="T22" fmla="*/ 4525858 w 3809"/>
              <a:gd name="T23" fmla="*/ 2232065 h 1466"/>
              <a:gd name="T24" fmla="*/ 4291647 w 3809"/>
              <a:gd name="T25" fmla="*/ 2342316 h 1466"/>
              <a:gd name="T26" fmla="*/ 4030668 w 3809"/>
              <a:gd name="T27" fmla="*/ 2396401 h 1466"/>
              <a:gd name="T28" fmla="*/ 2745851 w 3809"/>
              <a:gd name="T29" fmla="*/ 2777080 h 1466"/>
              <a:gd name="T30" fmla="*/ 1782238 w 3809"/>
              <a:gd name="T31" fmla="*/ 2995502 h 1466"/>
              <a:gd name="T32" fmla="*/ 0 w 3809"/>
              <a:gd name="T33" fmla="*/ 3022544 h 14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09"/>
              <a:gd name="T52" fmla="*/ 0 h 1466"/>
              <a:gd name="T53" fmla="*/ 3809 w 3809"/>
              <a:gd name="T54" fmla="*/ 1466 h 14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09" h="1466">
                <a:moveTo>
                  <a:pt x="3809" y="0"/>
                </a:moveTo>
                <a:cubicBezTo>
                  <a:pt x="3803" y="1"/>
                  <a:pt x="3711" y="12"/>
                  <a:pt x="3692" y="26"/>
                </a:cubicBezTo>
                <a:cubicBezTo>
                  <a:pt x="3672" y="41"/>
                  <a:pt x="3660" y="65"/>
                  <a:pt x="3639" y="79"/>
                </a:cubicBezTo>
                <a:cubicBezTo>
                  <a:pt x="3613" y="96"/>
                  <a:pt x="3587" y="114"/>
                  <a:pt x="3561" y="131"/>
                </a:cubicBezTo>
                <a:cubicBezTo>
                  <a:pt x="3546" y="141"/>
                  <a:pt x="3537" y="160"/>
                  <a:pt x="3521" y="170"/>
                </a:cubicBezTo>
                <a:cubicBezTo>
                  <a:pt x="3488" y="191"/>
                  <a:pt x="3445" y="196"/>
                  <a:pt x="3417" y="223"/>
                </a:cubicBezTo>
                <a:cubicBezTo>
                  <a:pt x="3326" y="311"/>
                  <a:pt x="3425" y="227"/>
                  <a:pt x="3338" y="275"/>
                </a:cubicBezTo>
                <a:cubicBezTo>
                  <a:pt x="3289" y="302"/>
                  <a:pt x="3237" y="344"/>
                  <a:pt x="3194" y="380"/>
                </a:cubicBezTo>
                <a:cubicBezTo>
                  <a:pt x="3126" y="437"/>
                  <a:pt x="3059" y="515"/>
                  <a:pt x="2972" y="537"/>
                </a:cubicBezTo>
                <a:cubicBezTo>
                  <a:pt x="2815" y="692"/>
                  <a:pt x="2617" y="779"/>
                  <a:pt x="2422" y="877"/>
                </a:cubicBezTo>
                <a:cubicBezTo>
                  <a:pt x="2360" y="908"/>
                  <a:pt x="2300" y="949"/>
                  <a:pt x="2239" y="982"/>
                </a:cubicBezTo>
                <a:cubicBezTo>
                  <a:pt x="2168" y="1020"/>
                  <a:pt x="2101" y="1040"/>
                  <a:pt x="2029" y="1073"/>
                </a:cubicBezTo>
                <a:cubicBezTo>
                  <a:pt x="1993" y="1089"/>
                  <a:pt x="1962" y="1118"/>
                  <a:pt x="1924" y="1126"/>
                </a:cubicBezTo>
                <a:cubicBezTo>
                  <a:pt x="1841" y="1143"/>
                  <a:pt x="1880" y="1134"/>
                  <a:pt x="1807" y="1152"/>
                </a:cubicBezTo>
                <a:cubicBezTo>
                  <a:pt x="1657" y="1250"/>
                  <a:pt x="1405" y="1292"/>
                  <a:pt x="1231" y="1335"/>
                </a:cubicBezTo>
                <a:cubicBezTo>
                  <a:pt x="1086" y="1371"/>
                  <a:pt x="949" y="1423"/>
                  <a:pt x="799" y="1440"/>
                </a:cubicBezTo>
                <a:cubicBezTo>
                  <a:pt x="561" y="1466"/>
                  <a:pt x="182" y="1453"/>
                  <a:pt x="0" y="1453"/>
                </a:cubicBezTo>
              </a:path>
            </a:pathLst>
          </a:custGeom>
          <a:noFill/>
          <a:ln w="76200">
            <a:solidFill>
              <a:schemeClr val="accent1"/>
            </a:solidFill>
            <a:round/>
            <a:headEnd/>
            <a:tailEnd/>
          </a:ln>
        </p:spPr>
        <p:txBody>
          <a:bodyPr/>
          <a:lstStyle/>
          <a:p>
            <a:endParaRPr lang="ru-RU">
              <a:latin typeface="Calibri" pitchFamily="34" charset="0"/>
            </a:endParaRPr>
          </a:p>
        </p:txBody>
      </p:sp>
      <p:pic>
        <p:nvPicPr>
          <p:cNvPr id="22554" name="Picture 26" descr="зайчик"/>
          <p:cNvPicPr>
            <a:picLocks noChangeAspect="1" noChangeArrowheads="1"/>
          </p:cNvPicPr>
          <p:nvPr/>
        </p:nvPicPr>
        <p:blipFill>
          <a:blip r:embed="rId3" cstate="print"/>
          <a:srcRect/>
          <a:stretch>
            <a:fillRect/>
          </a:stretch>
        </p:blipFill>
        <p:spPr bwMode="auto">
          <a:xfrm>
            <a:off x="0" y="2924175"/>
            <a:ext cx="2376488" cy="2667000"/>
          </a:xfrm>
          <a:prstGeom prst="rect">
            <a:avLst/>
          </a:prstGeom>
          <a:noFill/>
          <a:ln w="9525">
            <a:noFill/>
            <a:miter lim="800000"/>
            <a:headEnd/>
            <a:tailEnd/>
          </a:ln>
        </p:spPr>
      </p:pic>
      <p:sp>
        <p:nvSpPr>
          <p:cNvPr id="103442" name="Freeform 12"/>
          <p:cNvSpPr>
            <a:spLocks/>
          </p:cNvSpPr>
          <p:nvPr/>
        </p:nvSpPr>
        <p:spPr bwMode="auto">
          <a:xfrm>
            <a:off x="7308850" y="1196975"/>
            <a:ext cx="1322388" cy="1616075"/>
          </a:xfrm>
          <a:custGeom>
            <a:avLst/>
            <a:gdLst>
              <a:gd name="T0" fmla="*/ 739775 w 833"/>
              <a:gd name="T1" fmla="*/ 31261 h 1189"/>
              <a:gd name="T2" fmla="*/ 681038 w 833"/>
              <a:gd name="T3" fmla="*/ 148152 h 1189"/>
              <a:gd name="T4" fmla="*/ 544513 w 833"/>
              <a:gd name="T5" fmla="*/ 347952 h 1189"/>
              <a:gd name="T6" fmla="*/ 506413 w 833"/>
              <a:gd name="T7" fmla="*/ 396883 h 1189"/>
              <a:gd name="T8" fmla="*/ 388938 w 833"/>
              <a:gd name="T9" fmla="*/ 497463 h 1189"/>
              <a:gd name="T10" fmla="*/ 584200 w 833"/>
              <a:gd name="T11" fmla="*/ 580373 h 1189"/>
              <a:gd name="T12" fmla="*/ 350838 w 833"/>
              <a:gd name="T13" fmla="*/ 713574 h 1189"/>
              <a:gd name="T14" fmla="*/ 292100 w 833"/>
              <a:gd name="T15" fmla="*/ 747554 h 1189"/>
              <a:gd name="T16" fmla="*/ 273050 w 833"/>
              <a:gd name="T17" fmla="*/ 814154 h 1189"/>
              <a:gd name="T18" fmla="*/ 563563 w 833"/>
              <a:gd name="T19" fmla="*/ 963665 h 1189"/>
              <a:gd name="T20" fmla="*/ 330200 w 833"/>
              <a:gd name="T21" fmla="*/ 1080555 h 1189"/>
              <a:gd name="T22" fmla="*/ 174625 w 833"/>
              <a:gd name="T23" fmla="*/ 1113175 h 1189"/>
              <a:gd name="T24" fmla="*/ 155575 w 833"/>
              <a:gd name="T25" fmla="*/ 1163465 h 1189"/>
              <a:gd name="T26" fmla="*/ 214313 w 833"/>
              <a:gd name="T27" fmla="*/ 1179775 h 1189"/>
              <a:gd name="T28" fmla="*/ 330200 w 833"/>
              <a:gd name="T29" fmla="*/ 1264045 h 1189"/>
              <a:gd name="T30" fmla="*/ 525463 w 833"/>
              <a:gd name="T31" fmla="*/ 1280355 h 1189"/>
              <a:gd name="T32" fmla="*/ 0 w 833"/>
              <a:gd name="T33" fmla="*/ 1463846 h 1189"/>
              <a:gd name="T34" fmla="*/ 817563 w 833"/>
              <a:gd name="T35" fmla="*/ 1429866 h 1189"/>
              <a:gd name="T36" fmla="*/ 1050925 w 833"/>
              <a:gd name="T37" fmla="*/ 1413556 h 1189"/>
              <a:gd name="T38" fmla="*/ 1322388 w 833"/>
              <a:gd name="T39" fmla="*/ 1379576 h 1189"/>
              <a:gd name="T40" fmla="*/ 1069975 w 833"/>
              <a:gd name="T41" fmla="*/ 1312976 h 1189"/>
              <a:gd name="T42" fmla="*/ 952500 w 833"/>
              <a:gd name="T43" fmla="*/ 1264045 h 1189"/>
              <a:gd name="T44" fmla="*/ 895350 w 833"/>
              <a:gd name="T45" fmla="*/ 1230065 h 1189"/>
              <a:gd name="T46" fmla="*/ 952500 w 833"/>
              <a:gd name="T47" fmla="*/ 1213755 h 1189"/>
              <a:gd name="T48" fmla="*/ 1206500 w 833"/>
              <a:gd name="T49" fmla="*/ 1197445 h 1189"/>
              <a:gd name="T50" fmla="*/ 992188 w 833"/>
              <a:gd name="T51" fmla="*/ 1030265 h 1189"/>
              <a:gd name="T52" fmla="*/ 973138 w 833"/>
              <a:gd name="T53" fmla="*/ 979975 h 1189"/>
              <a:gd name="T54" fmla="*/ 1050925 w 833"/>
              <a:gd name="T55" fmla="*/ 947354 h 1189"/>
              <a:gd name="T56" fmla="*/ 1166813 w 833"/>
              <a:gd name="T57" fmla="*/ 979975 h 1189"/>
              <a:gd name="T58" fmla="*/ 1109663 w 833"/>
              <a:gd name="T59" fmla="*/ 963665 h 1189"/>
              <a:gd name="T60" fmla="*/ 1284288 w 833"/>
              <a:gd name="T61" fmla="*/ 947354 h 1189"/>
              <a:gd name="T62" fmla="*/ 1166813 w 833"/>
              <a:gd name="T63" fmla="*/ 880754 h 1189"/>
              <a:gd name="T64" fmla="*/ 1050925 w 833"/>
              <a:gd name="T65" fmla="*/ 780174 h 1189"/>
              <a:gd name="T66" fmla="*/ 952500 w 833"/>
              <a:gd name="T67" fmla="*/ 630663 h 1189"/>
              <a:gd name="T68" fmla="*/ 914400 w 833"/>
              <a:gd name="T69" fmla="*/ 580373 h 1189"/>
              <a:gd name="T70" fmla="*/ 1069975 w 833"/>
              <a:gd name="T71" fmla="*/ 614353 h 1189"/>
              <a:gd name="T72" fmla="*/ 973138 w 833"/>
              <a:gd name="T73" fmla="*/ 396883 h 1189"/>
              <a:gd name="T74" fmla="*/ 914400 w 833"/>
              <a:gd name="T75" fmla="*/ 380573 h 1189"/>
              <a:gd name="T76" fmla="*/ 836613 w 833"/>
              <a:gd name="T77" fmla="*/ 281352 h 1189"/>
              <a:gd name="T78" fmla="*/ 796925 w 833"/>
              <a:gd name="T79" fmla="*/ 180772 h 1189"/>
              <a:gd name="T80" fmla="*/ 758825 w 833"/>
              <a:gd name="T81" fmla="*/ 130482 h 1189"/>
              <a:gd name="T82" fmla="*/ 739775 w 833"/>
              <a:gd name="T83" fmla="*/ 31261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pic>
        <p:nvPicPr>
          <p:cNvPr id="22546" name="Picture 18" descr="зайчик"/>
          <p:cNvPicPr>
            <a:picLocks noChangeAspect="1" noChangeArrowheads="1"/>
          </p:cNvPicPr>
          <p:nvPr/>
        </p:nvPicPr>
        <p:blipFill>
          <a:blip r:embed="rId3" cstate="print"/>
          <a:srcRect/>
          <a:stretch>
            <a:fillRect/>
          </a:stretch>
        </p:blipFill>
        <p:spPr bwMode="auto">
          <a:xfrm rot="-1578368">
            <a:off x="6300788" y="404813"/>
            <a:ext cx="2376487" cy="2667000"/>
          </a:xfrm>
          <a:prstGeom prst="rect">
            <a:avLst/>
          </a:prstGeom>
          <a:noFill/>
          <a:ln w="9525">
            <a:noFill/>
            <a:miter lim="800000"/>
            <a:headEnd/>
            <a:tailEnd/>
          </a:ln>
        </p:spPr>
      </p:pic>
      <p:sp>
        <p:nvSpPr>
          <p:cNvPr id="22557" name="AutoShape 29"/>
          <p:cNvSpPr>
            <a:spLocks noChangeArrowheads="1"/>
          </p:cNvSpPr>
          <p:nvPr/>
        </p:nvSpPr>
        <p:spPr bwMode="auto">
          <a:xfrm>
            <a:off x="2555875" y="1268413"/>
            <a:ext cx="576263"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58" name="AutoShape 30"/>
          <p:cNvSpPr>
            <a:spLocks noChangeArrowheads="1"/>
          </p:cNvSpPr>
          <p:nvPr/>
        </p:nvSpPr>
        <p:spPr bwMode="auto">
          <a:xfrm>
            <a:off x="7885113" y="620713"/>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59" name="AutoShape 31"/>
          <p:cNvSpPr>
            <a:spLocks noChangeArrowheads="1"/>
          </p:cNvSpPr>
          <p:nvPr/>
        </p:nvSpPr>
        <p:spPr bwMode="auto">
          <a:xfrm rot="-1737030">
            <a:off x="7235825" y="620713"/>
            <a:ext cx="576263"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0" name="AutoShape 32"/>
          <p:cNvSpPr>
            <a:spLocks noChangeArrowheads="1"/>
          </p:cNvSpPr>
          <p:nvPr/>
        </p:nvSpPr>
        <p:spPr bwMode="auto">
          <a:xfrm>
            <a:off x="4284663" y="620713"/>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1" name="AutoShape 33"/>
          <p:cNvSpPr>
            <a:spLocks noChangeArrowheads="1"/>
          </p:cNvSpPr>
          <p:nvPr/>
        </p:nvSpPr>
        <p:spPr bwMode="auto">
          <a:xfrm>
            <a:off x="5076825" y="620713"/>
            <a:ext cx="576263"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2" name="AutoShape 34"/>
          <p:cNvSpPr>
            <a:spLocks noChangeArrowheads="1"/>
          </p:cNvSpPr>
          <p:nvPr/>
        </p:nvSpPr>
        <p:spPr bwMode="auto">
          <a:xfrm rot="1105353">
            <a:off x="3348038" y="1196975"/>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3" name="AutoShape 35"/>
          <p:cNvSpPr>
            <a:spLocks noChangeArrowheads="1"/>
          </p:cNvSpPr>
          <p:nvPr/>
        </p:nvSpPr>
        <p:spPr bwMode="auto">
          <a:xfrm rot="1432360">
            <a:off x="468313" y="1412875"/>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4" name="AutoShape 36"/>
          <p:cNvSpPr>
            <a:spLocks noChangeArrowheads="1"/>
          </p:cNvSpPr>
          <p:nvPr/>
        </p:nvSpPr>
        <p:spPr bwMode="auto">
          <a:xfrm rot="1401987">
            <a:off x="1979613" y="2060575"/>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5" name="AutoShape 37"/>
          <p:cNvSpPr>
            <a:spLocks noChangeArrowheads="1"/>
          </p:cNvSpPr>
          <p:nvPr/>
        </p:nvSpPr>
        <p:spPr bwMode="auto">
          <a:xfrm rot="1053492">
            <a:off x="6011863" y="1628775"/>
            <a:ext cx="576262"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6" name="AutoShape 38"/>
          <p:cNvSpPr>
            <a:spLocks noChangeArrowheads="1"/>
          </p:cNvSpPr>
          <p:nvPr/>
        </p:nvSpPr>
        <p:spPr bwMode="auto">
          <a:xfrm rot="-1192247">
            <a:off x="4067175" y="1989138"/>
            <a:ext cx="576263" cy="431800"/>
          </a:xfrm>
          <a:prstGeom prst="star8">
            <a:avLst>
              <a:gd name="adj" fmla="val 6481"/>
            </a:avLst>
          </a:prstGeom>
          <a:gradFill rotWithShape="1">
            <a:gsLst>
              <a:gs pos="0">
                <a:schemeClr val="accent1"/>
              </a:gs>
              <a:gs pos="100000">
                <a:schemeClr val="bg1"/>
              </a:gs>
            </a:gsLst>
            <a:lin ang="5400000" scaled="1"/>
          </a:gradFill>
          <a:ln w="9525">
            <a:solidFill>
              <a:srgbClr val="66CCFF"/>
            </a:solidFill>
            <a:miter lim="800000"/>
            <a:headEnd/>
            <a:tailEnd/>
          </a:ln>
        </p:spPr>
        <p:txBody>
          <a:bodyPr wrap="none" anchor="ctr"/>
          <a:lstStyle/>
          <a:p>
            <a:endParaRPr lang="ru-RU">
              <a:latin typeface="Calibri" pitchFamily="34" charset="0"/>
            </a:endParaRPr>
          </a:p>
        </p:txBody>
      </p:sp>
      <p:sp>
        <p:nvSpPr>
          <p:cNvPr id="22568" name="Text Box 40"/>
          <p:cNvSpPr txBox="1">
            <a:spLocks noChangeArrowheads="1"/>
          </p:cNvSpPr>
          <p:nvPr/>
        </p:nvSpPr>
        <p:spPr bwMode="auto">
          <a:xfrm>
            <a:off x="0" y="6228601"/>
            <a:ext cx="9286875" cy="5847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ct val="50000"/>
              </a:spcBef>
              <a:spcAft>
                <a:spcPts val="0"/>
              </a:spcAft>
              <a:defRPr/>
            </a:pPr>
            <a:r>
              <a:rPr lang="ru-RU" sz="3200" dirty="0">
                <a:solidFill>
                  <a:schemeClr val="tx1"/>
                </a:solidFill>
                <a:latin typeface="Times New Roman" pitchFamily="18" charset="0"/>
                <a:cs typeface="Times New Roman" pitchFamily="18" charset="0"/>
              </a:rPr>
              <a:t>1. Как называется след, который оставляет зайчик</a:t>
            </a:r>
            <a:r>
              <a:rPr lang="en-US" sz="3200" dirty="0">
                <a:solidFill>
                  <a:schemeClr val="tx1"/>
                </a:solidFill>
                <a:latin typeface="Times New Roman" pitchFamily="18" charset="0"/>
                <a:cs typeface="Times New Roman" pitchFamily="18" charset="0"/>
              </a:rPr>
              <a:t>?</a:t>
            </a:r>
            <a:r>
              <a:rPr lang="ru-RU" sz="3200" dirty="0">
                <a:solidFill>
                  <a:schemeClr val="tx1"/>
                </a:solidFill>
                <a:latin typeface="Times New Roman" pitchFamily="18" charset="0"/>
                <a:cs typeface="Times New Roman" pitchFamily="18" charset="0"/>
              </a:rPr>
              <a:t> </a:t>
            </a: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6632 -0.01597 C -0.07622 -0.01041 -0.08281 0.00139 -0.09011 0.0132 C -0.09618 0.02246 -0.10417 0.02871 -0.11077 0.03704 C -0.11962 0.04815 -0.12587 0.06134 -0.13698 0.06667 C -0.13854 0.06945 -0.14011 0.07315 -0.14184 0.07523 C -0.1533 0.08935 -0.13785 0.05579 -0.1559 0.09005 C -0.15938 0.09699 -0.1632 0.10463 -0.16823 0.1081 C -0.17431 0.11181 -0.18577 0.12269 -0.18577 0.12292 C -0.19097 0.13357 -0.18577 0.125 -0.19479 0.13172 C -0.20243 0.13727 -0.20886 0.14746 -0.21649 0.15209 C -0.22396 0.16597 -0.21493 0.15093 -0.22587 0.16158 C -0.2474 0.18172 -0.22708 0.16783 -0.23993 0.17593 C -0.25052 0.19607 -0.24392 0.1882 -0.25417 0.19398 C -0.25747 0.1956 -0.26354 0.19977 -0.26354 0.20023 C -0.26754 0.20394 -0.27083 0.20695 -0.27448 0.21158 C -0.27639 0.21412 -0.27743 0.21829 -0.27934 0.22037 C -0.2842 0.22593 -0.29254 0.22894 -0.29827 0.23218 C -0.30886 0.23935 -0.31962 0.2463 -0.33073 0.25324 C -0.33559 0.25579 -0.34011 0.25579 -0.34479 0.25903 C -0.35191 0.26412 -0.35816 0.27361 -0.36528 0.27963 C -0.38681 0.29792 -0.41077 0.3007 -0.43386 0.30324 C -0.4441 0.30834 -0.46233 0.32662 -0.47153 0.32732 C -0.48889 0.32824 -0.50573 0.3294 -0.52292 0.33009 C -0.52396 0.33287 -0.52431 0.33866 -0.52622 0.33935 C -0.5309 0.34097 -0.55261 0.33357 -0.55868 0.33287 C -0.56823 0.33264 -0.57743 0.33287 -0.58646 0.33287 " pathEditMode="relative" rAng="0" ptsTypes="fffffffffffffffffffffffffA">
                                      <p:cBhvr>
                                        <p:cTn id="6" dur="2000" fill="hold"/>
                                        <p:tgtEl>
                                          <p:spTgt spid="22546"/>
                                        </p:tgtEl>
                                        <p:attrNameLst>
                                          <p:attrName>ppt_x</p:attrName>
                                          <p:attrName>ppt_y</p:attrName>
                                        </p:attrNameLst>
                                      </p:cBhvr>
                                      <p:rCtr x="-260" y="178"/>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22546"/>
                                        </p:tgtEl>
                                        <p:attrNameLst>
                                          <p:attrName>style.visibility</p:attrName>
                                        </p:attrNameLst>
                                      </p:cBhvr>
                                      <p:to>
                                        <p:strVal val="hidden"/>
                                      </p:to>
                                    </p:set>
                                  </p:childTnLst>
                                </p:cTn>
                              </p:par>
                            </p:childTnLst>
                          </p:cTn>
                        </p:par>
                        <p:par>
                          <p:cTn id="10" fill="hold">
                            <p:stCondLst>
                              <p:cond delay="2000"/>
                            </p:stCondLst>
                            <p:childTnLst>
                              <p:par>
                                <p:cTn id="11" presetID="22" presetClass="entr" presetSubtype="2" fill="hold" nodeType="afterEffect">
                                  <p:stCondLst>
                                    <p:cond delay="0"/>
                                  </p:stCondLst>
                                  <p:childTnLst>
                                    <p:set>
                                      <p:cBhvr>
                                        <p:cTn id="12" dur="1" fill="hold">
                                          <p:stCondLst>
                                            <p:cond delay="0"/>
                                          </p:stCondLst>
                                        </p:cTn>
                                        <p:tgtEl>
                                          <p:spTgt spid="22554"/>
                                        </p:tgtEl>
                                        <p:attrNameLst>
                                          <p:attrName>style.visibility</p:attrName>
                                        </p:attrNameLst>
                                      </p:cBhvr>
                                      <p:to>
                                        <p:strVal val="visible"/>
                                      </p:to>
                                    </p:set>
                                    <p:animEffect transition="in" filter="wipe(right)">
                                      <p:cBhvr>
                                        <p:cTn id="13" dur="500"/>
                                        <p:tgtEl>
                                          <p:spTgt spid="22554"/>
                                        </p:tgtEl>
                                      </p:cBhvr>
                                    </p:animEffect>
                                  </p:childTnLst>
                                </p:cTn>
                              </p:par>
                              <p:par>
                                <p:cTn id="14" presetID="0" presetClass="path" presetSubtype="0" accel="50000" decel="50000" fill="hold" nodeType="withEffect">
                                  <p:stCondLst>
                                    <p:cond delay="0"/>
                                  </p:stCondLst>
                                  <p:childTnLst>
                                    <p:animMotion origin="layout" path="M -5.55556E-7 -6.66667E-6 L -0.07083 -6.66667E-6 " pathEditMode="relative" ptsTypes="AA">
                                      <p:cBhvr>
                                        <p:cTn id="15" dur="2000" fill="hold"/>
                                        <p:tgtEl>
                                          <p:spTgt spid="22554"/>
                                        </p:tgtEl>
                                        <p:attrNameLst>
                                          <p:attrName>ppt_x</p:attrName>
                                          <p:attrName>ppt_y</p:attrName>
                                        </p:attrNameLst>
                                      </p:cBhvr>
                                    </p:animMotion>
                                  </p:childTnLst>
                                </p:cTn>
                              </p:par>
                              <p:par>
                                <p:cTn id="16" presetID="0" presetClass="path" presetSubtype="0" repeatCount="indefinite" accel="50000" decel="50000" fill="hold" grpId="0" nodeType="withEffect">
                                  <p:stCondLst>
                                    <p:cond delay="0"/>
                                  </p:stCondLst>
                                  <p:childTnLst>
                                    <p:animMotion origin="layout" path="M 3.61111E-6 4.07407E-6 C 0.05538 -0.0037 0.06007 -0.00579 0.12274 -0.00301 C 0.15625 0.00602 0.18993 4.07407E-6 0.22274 -0.00926 C 0.24097 -0.0081 0.2592 -0.00857 0.27726 -0.00602 C 0.28055 -0.00556 0.28316 -0.00162 0.28628 4.07407E-6 C 0.29375 0.0037 0.30156 0.00579 0.30903 0.00903 C 0.31128 0.00995 0.3158 0.01204 0.3158 0.01204 C 0.34462 0.0088 0.33385 0.00903 0.34774 0.00903 " pathEditMode="relative" ptsTypes="fffffffA">
                                      <p:cBhvr>
                                        <p:cTn id="17" dur="5000" fill="hold"/>
                                        <p:tgtEl>
                                          <p:spTgt spid="22543"/>
                                        </p:tgtEl>
                                        <p:attrNameLst>
                                          <p:attrName>ppt_x</p:attrName>
                                          <p:attrName>ppt_y</p:attrName>
                                        </p:attrNameLst>
                                      </p:cBhvr>
                                    </p:animMotion>
                                  </p:childTnLst>
                                </p:cTn>
                              </p:par>
                              <p:par>
                                <p:cTn id="18" presetID="0" presetClass="path" presetSubtype="0" repeatCount="indefinite" accel="50000" decel="50000" fill="hold" grpId="0" nodeType="withEffect">
                                  <p:stCondLst>
                                    <p:cond delay="0"/>
                                  </p:stCondLst>
                                  <p:childTnLst>
                                    <p:animMotion origin="layout" path="M 1.11111E-6 -7.77778E-6 C 0.00955 -0.00626 0.02135 -0.01644 0.03177 -0.02107 C 0.06059 -0.01737 0.04722 -0.02038 0.07274 -0.01204 C 0.07569 -0.01112 0.08177 -0.00903 0.08177 -0.00903 C 0.11979 -0.01251 0.10677 -0.01204 0.13403 -0.02408 C 0.15139 -0.03172 0.17049 -0.02616 0.18872 -0.02709 C 0.23021 -0.04098 0.26944 -0.03149 0.31372 -0.0301 C 0.31753 -0.02917 0.32135 -0.02894 0.325 -0.02709 C 0.3276 -0.02593 0.32917 -0.02177 0.33177 -0.02107 C 0.33767 -0.01968 0.34392 -0.02107 0.35 -0.02107 " pathEditMode="relative" ptsTypes="fffffffffA">
                                      <p:cBhvr>
                                        <p:cTn id="19" dur="5000" fill="hold"/>
                                        <p:tgtEl>
                                          <p:spTgt spid="22544"/>
                                        </p:tgtEl>
                                        <p:attrNameLst>
                                          <p:attrName>ppt_x</p:attrName>
                                          <p:attrName>ppt_y</p:attrName>
                                        </p:attrNameLst>
                                      </p:cBhvr>
                                    </p:animMotion>
                                  </p:childTnLst>
                                </p:cTn>
                              </p:par>
                              <p:par>
                                <p:cTn id="20" presetID="0" presetClass="path" presetSubtype="0" repeatCount="indefinite" accel="50000" decel="50000" fill="hold" grpId="0" nodeType="withEffect">
                                  <p:stCondLst>
                                    <p:cond delay="0"/>
                                  </p:stCondLst>
                                  <p:childTnLst>
                                    <p:animMotion origin="layout" path="M 0.00017 2.22222E-6 L 0.00017 0.36736 " pathEditMode="relative" ptsTypes="AA">
                                      <p:cBhvr>
                                        <p:cTn id="21" dur="5000" fill="hold"/>
                                        <p:tgtEl>
                                          <p:spTgt spid="22557"/>
                                        </p:tgtEl>
                                        <p:attrNameLst>
                                          <p:attrName>ppt_x</p:attrName>
                                          <p:attrName>ppt_y</p:attrName>
                                        </p:attrNameLst>
                                      </p:cBhvr>
                                    </p:animMotion>
                                  </p:childTnLst>
                                </p:cTn>
                              </p:par>
                            </p:childTnLst>
                          </p:cTn>
                        </p:par>
                        <p:par>
                          <p:cTn id="22" fill="hold">
                            <p:stCondLst>
                              <p:cond delay="7000"/>
                            </p:stCondLst>
                            <p:childTnLst>
                              <p:par>
                                <p:cTn id="23" presetID="9" presetClass="exit" presetSubtype="0" repeatCount="indefinite" fill="hold" grpId="1" nodeType="afterEffect">
                                  <p:stCondLst>
                                    <p:cond delay="0"/>
                                  </p:stCondLst>
                                  <p:childTnLst>
                                    <p:animEffect transition="out" filter="dissolve">
                                      <p:cBhvr>
                                        <p:cTn id="24" dur="500"/>
                                        <p:tgtEl>
                                          <p:spTgt spid="22557"/>
                                        </p:tgtEl>
                                      </p:cBhvr>
                                    </p:animEffect>
                                    <p:set>
                                      <p:cBhvr>
                                        <p:cTn id="25" dur="1" fill="hold">
                                          <p:stCondLst>
                                            <p:cond delay="499"/>
                                          </p:stCondLst>
                                        </p:cTn>
                                        <p:tgtEl>
                                          <p:spTgt spid="22557"/>
                                        </p:tgtEl>
                                        <p:attrNameLst>
                                          <p:attrName>style.visibility</p:attrName>
                                        </p:attrNameLst>
                                      </p:cBhvr>
                                      <p:to>
                                        <p:strVal val="hidden"/>
                                      </p:to>
                                    </p:set>
                                  </p:childTnLst>
                                </p:cTn>
                              </p:par>
                            </p:childTnLst>
                          </p:cTn>
                        </p:par>
                        <p:par>
                          <p:cTn id="26" fill="hold">
                            <p:stCondLst>
                              <p:cond delay="7500"/>
                            </p:stCondLst>
                            <p:childTnLst>
                              <p:par>
                                <p:cTn id="27" presetID="0" presetClass="path" presetSubtype="0" repeatCount="indefinite" accel="50000" decel="50000" fill="hold" grpId="0" nodeType="afterEffect">
                                  <p:stCondLst>
                                    <p:cond delay="0"/>
                                  </p:stCondLst>
                                  <p:childTnLst>
                                    <p:animMotion origin="layout" path="M 0.00017 2.22222E-6 L 0.00017 0.36736 " pathEditMode="relative" ptsTypes="AA">
                                      <p:cBhvr>
                                        <p:cTn id="28" dur="5000" fill="hold"/>
                                        <p:tgtEl>
                                          <p:spTgt spid="22558"/>
                                        </p:tgtEl>
                                        <p:attrNameLst>
                                          <p:attrName>ppt_x</p:attrName>
                                          <p:attrName>ppt_y</p:attrName>
                                        </p:attrNameLst>
                                      </p:cBhvr>
                                    </p:animMotion>
                                  </p:childTnLst>
                                </p:cTn>
                              </p:par>
                            </p:childTnLst>
                          </p:cTn>
                        </p:par>
                        <p:par>
                          <p:cTn id="29" fill="hold">
                            <p:stCondLst>
                              <p:cond delay="12500"/>
                            </p:stCondLst>
                            <p:childTnLst>
                              <p:par>
                                <p:cTn id="30" presetID="9" presetClass="exit" presetSubtype="0" repeatCount="indefinite" fill="hold" grpId="1" nodeType="afterEffect">
                                  <p:stCondLst>
                                    <p:cond delay="0"/>
                                  </p:stCondLst>
                                  <p:childTnLst>
                                    <p:animEffect transition="out" filter="dissolve">
                                      <p:cBhvr>
                                        <p:cTn id="31" dur="500"/>
                                        <p:tgtEl>
                                          <p:spTgt spid="22558"/>
                                        </p:tgtEl>
                                      </p:cBhvr>
                                    </p:animEffect>
                                    <p:set>
                                      <p:cBhvr>
                                        <p:cTn id="32" dur="1" fill="hold">
                                          <p:stCondLst>
                                            <p:cond delay="499"/>
                                          </p:stCondLst>
                                        </p:cTn>
                                        <p:tgtEl>
                                          <p:spTgt spid="22558"/>
                                        </p:tgtEl>
                                        <p:attrNameLst>
                                          <p:attrName>style.visibility</p:attrName>
                                        </p:attrNameLst>
                                      </p:cBhvr>
                                      <p:to>
                                        <p:strVal val="hidden"/>
                                      </p:to>
                                    </p:set>
                                  </p:childTnLst>
                                </p:cTn>
                              </p:par>
                            </p:childTnLst>
                          </p:cTn>
                        </p:par>
                        <p:par>
                          <p:cTn id="33" fill="hold">
                            <p:stCondLst>
                              <p:cond delay="13000"/>
                            </p:stCondLst>
                            <p:childTnLst>
                              <p:par>
                                <p:cTn id="34" presetID="0" presetClass="path" presetSubtype="0" repeatCount="indefinite" accel="50000" decel="50000" fill="hold" grpId="0" nodeType="afterEffect">
                                  <p:stCondLst>
                                    <p:cond delay="0"/>
                                  </p:stCondLst>
                                  <p:childTnLst>
                                    <p:animMotion origin="layout" path="M 0.14982 -0.12593 L 0.14982 0.24144 " pathEditMode="relative" rAng="0" ptsTypes="AA">
                                      <p:cBhvr>
                                        <p:cTn id="35" dur="5000" fill="hold"/>
                                        <p:tgtEl>
                                          <p:spTgt spid="22559"/>
                                        </p:tgtEl>
                                        <p:attrNameLst>
                                          <p:attrName>ppt_x</p:attrName>
                                          <p:attrName>ppt_y</p:attrName>
                                        </p:attrNameLst>
                                      </p:cBhvr>
                                      <p:rCtr x="0" y="184"/>
                                    </p:animMotion>
                                  </p:childTnLst>
                                </p:cTn>
                              </p:par>
                            </p:childTnLst>
                          </p:cTn>
                        </p:par>
                        <p:par>
                          <p:cTn id="36" fill="hold">
                            <p:stCondLst>
                              <p:cond delay="18000"/>
                            </p:stCondLst>
                            <p:childTnLst>
                              <p:par>
                                <p:cTn id="37" presetID="9" presetClass="exit" presetSubtype="0" repeatCount="indefinite" fill="hold" grpId="1" nodeType="afterEffect">
                                  <p:stCondLst>
                                    <p:cond delay="0"/>
                                  </p:stCondLst>
                                  <p:childTnLst>
                                    <p:animEffect transition="out" filter="dissolve">
                                      <p:cBhvr>
                                        <p:cTn id="38" dur="5000"/>
                                        <p:tgtEl>
                                          <p:spTgt spid="22559"/>
                                        </p:tgtEl>
                                      </p:cBhvr>
                                    </p:animEffect>
                                    <p:set>
                                      <p:cBhvr>
                                        <p:cTn id="39" dur="1" fill="hold">
                                          <p:stCondLst>
                                            <p:cond delay="4999"/>
                                          </p:stCondLst>
                                        </p:cTn>
                                        <p:tgtEl>
                                          <p:spTgt spid="22559"/>
                                        </p:tgtEl>
                                        <p:attrNameLst>
                                          <p:attrName>style.visibility</p:attrName>
                                        </p:attrNameLst>
                                      </p:cBhvr>
                                      <p:to>
                                        <p:strVal val="hidden"/>
                                      </p:to>
                                    </p:set>
                                  </p:childTnLst>
                                </p:cTn>
                              </p:par>
                            </p:childTnLst>
                          </p:cTn>
                        </p:par>
                        <p:par>
                          <p:cTn id="40" fill="hold">
                            <p:stCondLst>
                              <p:cond delay="23000"/>
                            </p:stCondLst>
                            <p:childTnLst>
                              <p:par>
                                <p:cTn id="41" presetID="0" presetClass="path" presetSubtype="0" repeatCount="indefinite" accel="50000" decel="50000" fill="hold" grpId="0" nodeType="afterEffect">
                                  <p:stCondLst>
                                    <p:cond delay="0"/>
                                  </p:stCondLst>
                                  <p:childTnLst>
                                    <p:animMotion origin="layout" path="M 0.00017 2.22222E-6 L 0.00017 0.36736 " pathEditMode="relative" ptsTypes="AA">
                                      <p:cBhvr>
                                        <p:cTn id="42" dur="5000" fill="hold"/>
                                        <p:tgtEl>
                                          <p:spTgt spid="22560"/>
                                        </p:tgtEl>
                                        <p:attrNameLst>
                                          <p:attrName>ppt_x</p:attrName>
                                          <p:attrName>ppt_y</p:attrName>
                                        </p:attrNameLst>
                                      </p:cBhvr>
                                    </p:animMotion>
                                  </p:childTnLst>
                                </p:cTn>
                              </p:par>
                            </p:childTnLst>
                          </p:cTn>
                        </p:par>
                        <p:par>
                          <p:cTn id="43" fill="hold">
                            <p:stCondLst>
                              <p:cond delay="28000"/>
                            </p:stCondLst>
                            <p:childTnLst>
                              <p:par>
                                <p:cTn id="44" presetID="9" presetClass="exit" presetSubtype="0" repeatCount="indefinite" fill="hold" grpId="1" nodeType="afterEffect">
                                  <p:stCondLst>
                                    <p:cond delay="0"/>
                                  </p:stCondLst>
                                  <p:childTnLst>
                                    <p:animEffect transition="out" filter="dissolve">
                                      <p:cBhvr>
                                        <p:cTn id="45" dur="5000"/>
                                        <p:tgtEl>
                                          <p:spTgt spid="22560"/>
                                        </p:tgtEl>
                                      </p:cBhvr>
                                    </p:animEffect>
                                    <p:set>
                                      <p:cBhvr>
                                        <p:cTn id="46" dur="1" fill="hold">
                                          <p:stCondLst>
                                            <p:cond delay="4999"/>
                                          </p:stCondLst>
                                        </p:cTn>
                                        <p:tgtEl>
                                          <p:spTgt spid="22560"/>
                                        </p:tgtEl>
                                        <p:attrNameLst>
                                          <p:attrName>style.visibility</p:attrName>
                                        </p:attrNameLst>
                                      </p:cBhvr>
                                      <p:to>
                                        <p:strVal val="hidden"/>
                                      </p:to>
                                    </p:set>
                                  </p:childTnLst>
                                </p:cTn>
                              </p:par>
                              <p:par>
                                <p:cTn id="47" presetID="0" presetClass="path" presetSubtype="0" repeatCount="indefinite" accel="50000" decel="50000" fill="hold" grpId="0" nodeType="withEffect">
                                  <p:stCondLst>
                                    <p:cond delay="0"/>
                                  </p:stCondLst>
                                  <p:childTnLst>
                                    <p:animMotion origin="layout" path="M 0.00017 2.22222E-6 L 0.00017 0.36736 " pathEditMode="relative" ptsTypes="AA">
                                      <p:cBhvr>
                                        <p:cTn id="48" dur="5000" fill="hold"/>
                                        <p:tgtEl>
                                          <p:spTgt spid="22561"/>
                                        </p:tgtEl>
                                        <p:attrNameLst>
                                          <p:attrName>ppt_x</p:attrName>
                                          <p:attrName>ppt_y</p:attrName>
                                        </p:attrNameLst>
                                      </p:cBhvr>
                                    </p:animMotion>
                                  </p:childTnLst>
                                </p:cTn>
                              </p:par>
                            </p:childTnLst>
                          </p:cTn>
                        </p:par>
                        <p:par>
                          <p:cTn id="49" fill="hold">
                            <p:stCondLst>
                              <p:cond delay="33000"/>
                            </p:stCondLst>
                            <p:childTnLst>
                              <p:par>
                                <p:cTn id="50" presetID="9" presetClass="exit" presetSubtype="0" repeatCount="indefinite" fill="hold" grpId="1" nodeType="afterEffect">
                                  <p:stCondLst>
                                    <p:cond delay="0"/>
                                  </p:stCondLst>
                                  <p:childTnLst>
                                    <p:animEffect transition="out" filter="dissolve">
                                      <p:cBhvr>
                                        <p:cTn id="51" dur="5000"/>
                                        <p:tgtEl>
                                          <p:spTgt spid="22561"/>
                                        </p:tgtEl>
                                      </p:cBhvr>
                                    </p:animEffect>
                                    <p:set>
                                      <p:cBhvr>
                                        <p:cTn id="52" dur="1" fill="hold">
                                          <p:stCondLst>
                                            <p:cond delay="4999"/>
                                          </p:stCondLst>
                                        </p:cTn>
                                        <p:tgtEl>
                                          <p:spTgt spid="22561"/>
                                        </p:tgtEl>
                                        <p:attrNameLst>
                                          <p:attrName>style.visibility</p:attrName>
                                        </p:attrNameLst>
                                      </p:cBhvr>
                                      <p:to>
                                        <p:strVal val="hidden"/>
                                      </p:to>
                                    </p:set>
                                  </p:childTnLst>
                                </p:cTn>
                              </p:par>
                              <p:par>
                                <p:cTn id="53" presetID="0" presetClass="path" presetSubtype="0" repeatCount="indefinite" accel="50000" decel="50000" fill="hold" grpId="0" nodeType="withEffect">
                                  <p:stCondLst>
                                    <p:cond delay="0"/>
                                  </p:stCondLst>
                                  <p:childTnLst>
                                    <p:animMotion origin="layout" path="M 0.00017 2.22222E-6 L 0.00017 0.36736 " pathEditMode="relative" ptsTypes="AA">
                                      <p:cBhvr>
                                        <p:cTn id="54" dur="5000" fill="hold"/>
                                        <p:tgtEl>
                                          <p:spTgt spid="22562"/>
                                        </p:tgtEl>
                                        <p:attrNameLst>
                                          <p:attrName>ppt_x</p:attrName>
                                          <p:attrName>ppt_y</p:attrName>
                                        </p:attrNameLst>
                                      </p:cBhvr>
                                    </p:animMotion>
                                  </p:childTnLst>
                                </p:cTn>
                              </p:par>
                            </p:childTnLst>
                          </p:cTn>
                        </p:par>
                        <p:par>
                          <p:cTn id="55" fill="hold">
                            <p:stCondLst>
                              <p:cond delay="38000"/>
                            </p:stCondLst>
                            <p:childTnLst>
                              <p:par>
                                <p:cTn id="56" presetID="9" presetClass="exit" presetSubtype="0" repeatCount="indefinite" fill="hold" grpId="1" nodeType="afterEffect">
                                  <p:stCondLst>
                                    <p:cond delay="0"/>
                                  </p:stCondLst>
                                  <p:childTnLst>
                                    <p:animEffect transition="out" filter="dissolve">
                                      <p:cBhvr>
                                        <p:cTn id="57" dur="5000"/>
                                        <p:tgtEl>
                                          <p:spTgt spid="22562"/>
                                        </p:tgtEl>
                                      </p:cBhvr>
                                    </p:animEffect>
                                    <p:set>
                                      <p:cBhvr>
                                        <p:cTn id="58" dur="1" fill="hold">
                                          <p:stCondLst>
                                            <p:cond delay="4999"/>
                                          </p:stCondLst>
                                        </p:cTn>
                                        <p:tgtEl>
                                          <p:spTgt spid="22562"/>
                                        </p:tgtEl>
                                        <p:attrNameLst>
                                          <p:attrName>style.visibility</p:attrName>
                                        </p:attrNameLst>
                                      </p:cBhvr>
                                      <p:to>
                                        <p:strVal val="hidden"/>
                                      </p:to>
                                    </p:set>
                                  </p:childTnLst>
                                </p:cTn>
                              </p:par>
                              <p:par>
                                <p:cTn id="59" presetID="0" presetClass="path" presetSubtype="0" repeatCount="indefinite" accel="50000" decel="50000" fill="hold" grpId="0" nodeType="withEffect">
                                  <p:stCondLst>
                                    <p:cond delay="0"/>
                                  </p:stCondLst>
                                  <p:childTnLst>
                                    <p:animMotion origin="layout" path="M 0.00017 2.22222E-6 L 0.00017 0.36736 " pathEditMode="relative" ptsTypes="AA">
                                      <p:cBhvr>
                                        <p:cTn id="60" dur="5000" fill="hold"/>
                                        <p:tgtEl>
                                          <p:spTgt spid="22563"/>
                                        </p:tgtEl>
                                        <p:attrNameLst>
                                          <p:attrName>ppt_x</p:attrName>
                                          <p:attrName>ppt_y</p:attrName>
                                        </p:attrNameLst>
                                      </p:cBhvr>
                                    </p:animMotion>
                                  </p:childTnLst>
                                </p:cTn>
                              </p:par>
                            </p:childTnLst>
                          </p:cTn>
                        </p:par>
                        <p:par>
                          <p:cTn id="61" fill="hold">
                            <p:stCondLst>
                              <p:cond delay="43000"/>
                            </p:stCondLst>
                            <p:childTnLst>
                              <p:par>
                                <p:cTn id="62" presetID="9" presetClass="exit" presetSubtype="0" repeatCount="indefinite" fill="hold" grpId="1" nodeType="afterEffect">
                                  <p:stCondLst>
                                    <p:cond delay="0"/>
                                  </p:stCondLst>
                                  <p:childTnLst>
                                    <p:animEffect transition="out" filter="dissolve">
                                      <p:cBhvr>
                                        <p:cTn id="63" dur="5000"/>
                                        <p:tgtEl>
                                          <p:spTgt spid="22563"/>
                                        </p:tgtEl>
                                      </p:cBhvr>
                                    </p:animEffect>
                                    <p:set>
                                      <p:cBhvr>
                                        <p:cTn id="64" dur="1" fill="hold">
                                          <p:stCondLst>
                                            <p:cond delay="4999"/>
                                          </p:stCondLst>
                                        </p:cTn>
                                        <p:tgtEl>
                                          <p:spTgt spid="22563"/>
                                        </p:tgtEl>
                                        <p:attrNameLst>
                                          <p:attrName>style.visibility</p:attrName>
                                        </p:attrNameLst>
                                      </p:cBhvr>
                                      <p:to>
                                        <p:strVal val="hidden"/>
                                      </p:to>
                                    </p:set>
                                  </p:childTnLst>
                                </p:cTn>
                              </p:par>
                            </p:childTnLst>
                          </p:cTn>
                        </p:par>
                        <p:par>
                          <p:cTn id="65" fill="hold">
                            <p:stCondLst>
                              <p:cond delay="48000"/>
                            </p:stCondLst>
                            <p:childTnLst>
                              <p:par>
                                <p:cTn id="66" presetID="0" presetClass="path" presetSubtype="0" repeatCount="indefinite" accel="50000" decel="50000" fill="hold" grpId="0" nodeType="afterEffect">
                                  <p:stCondLst>
                                    <p:cond delay="0"/>
                                  </p:stCondLst>
                                  <p:childTnLst>
                                    <p:animMotion origin="layout" path="M 0.00017 2.22222E-6 L 0.00017 0.36736 " pathEditMode="relative" ptsTypes="AA">
                                      <p:cBhvr>
                                        <p:cTn id="67" dur="5000" fill="hold"/>
                                        <p:tgtEl>
                                          <p:spTgt spid="22564"/>
                                        </p:tgtEl>
                                        <p:attrNameLst>
                                          <p:attrName>ppt_x</p:attrName>
                                          <p:attrName>ppt_y</p:attrName>
                                        </p:attrNameLst>
                                      </p:cBhvr>
                                    </p:animMotion>
                                  </p:childTnLst>
                                </p:cTn>
                              </p:par>
                            </p:childTnLst>
                          </p:cTn>
                        </p:par>
                        <p:par>
                          <p:cTn id="68" fill="hold">
                            <p:stCondLst>
                              <p:cond delay="53000"/>
                            </p:stCondLst>
                            <p:childTnLst>
                              <p:par>
                                <p:cTn id="69" presetID="9" presetClass="exit" presetSubtype="0" repeatCount="indefinite" fill="hold" grpId="1" nodeType="afterEffect">
                                  <p:stCondLst>
                                    <p:cond delay="0"/>
                                  </p:stCondLst>
                                  <p:childTnLst>
                                    <p:animEffect transition="out" filter="dissolve">
                                      <p:cBhvr>
                                        <p:cTn id="70" dur="5000"/>
                                        <p:tgtEl>
                                          <p:spTgt spid="22564"/>
                                        </p:tgtEl>
                                      </p:cBhvr>
                                    </p:animEffect>
                                    <p:set>
                                      <p:cBhvr>
                                        <p:cTn id="71" dur="1" fill="hold">
                                          <p:stCondLst>
                                            <p:cond delay="4999"/>
                                          </p:stCondLst>
                                        </p:cTn>
                                        <p:tgtEl>
                                          <p:spTgt spid="22564"/>
                                        </p:tgtEl>
                                        <p:attrNameLst>
                                          <p:attrName>style.visibility</p:attrName>
                                        </p:attrNameLst>
                                      </p:cBhvr>
                                      <p:to>
                                        <p:strVal val="hidden"/>
                                      </p:to>
                                    </p:set>
                                  </p:childTnLst>
                                </p:cTn>
                              </p:par>
                              <p:par>
                                <p:cTn id="72" presetID="0" presetClass="path" presetSubtype="0" repeatCount="indefinite" accel="50000" decel="50000" fill="hold" grpId="0" nodeType="withEffect">
                                  <p:stCondLst>
                                    <p:cond delay="0"/>
                                  </p:stCondLst>
                                  <p:childTnLst>
                                    <p:animMotion origin="layout" path="M 0.00017 2.22222E-6 L 0.00017 0.36736 " pathEditMode="relative" ptsTypes="AA">
                                      <p:cBhvr>
                                        <p:cTn id="73" dur="5000" fill="hold"/>
                                        <p:tgtEl>
                                          <p:spTgt spid="22565"/>
                                        </p:tgtEl>
                                        <p:attrNameLst>
                                          <p:attrName>ppt_x</p:attrName>
                                          <p:attrName>ppt_y</p:attrName>
                                        </p:attrNameLst>
                                      </p:cBhvr>
                                    </p:animMotion>
                                  </p:childTnLst>
                                </p:cTn>
                              </p:par>
                            </p:childTnLst>
                          </p:cTn>
                        </p:par>
                        <p:par>
                          <p:cTn id="74" fill="hold">
                            <p:stCondLst>
                              <p:cond delay="58000"/>
                            </p:stCondLst>
                            <p:childTnLst>
                              <p:par>
                                <p:cTn id="75" presetID="9" presetClass="exit" presetSubtype="0" repeatCount="indefinite" fill="hold" grpId="1" nodeType="afterEffect">
                                  <p:stCondLst>
                                    <p:cond delay="0"/>
                                  </p:stCondLst>
                                  <p:childTnLst>
                                    <p:animEffect transition="out" filter="dissolve">
                                      <p:cBhvr>
                                        <p:cTn id="76" dur="5000"/>
                                        <p:tgtEl>
                                          <p:spTgt spid="22565"/>
                                        </p:tgtEl>
                                      </p:cBhvr>
                                    </p:animEffect>
                                    <p:set>
                                      <p:cBhvr>
                                        <p:cTn id="77" dur="1" fill="hold">
                                          <p:stCondLst>
                                            <p:cond delay="4999"/>
                                          </p:stCondLst>
                                        </p:cTn>
                                        <p:tgtEl>
                                          <p:spTgt spid="22565"/>
                                        </p:tgtEl>
                                        <p:attrNameLst>
                                          <p:attrName>style.visibility</p:attrName>
                                        </p:attrNameLst>
                                      </p:cBhvr>
                                      <p:to>
                                        <p:strVal val="hidden"/>
                                      </p:to>
                                    </p:set>
                                  </p:childTnLst>
                                </p:cTn>
                              </p:par>
                            </p:childTnLst>
                          </p:cTn>
                        </p:par>
                        <p:par>
                          <p:cTn id="78" fill="hold">
                            <p:stCondLst>
                              <p:cond delay="63000"/>
                            </p:stCondLst>
                            <p:childTnLst>
                              <p:par>
                                <p:cTn id="79" presetID="0" presetClass="path" presetSubtype="0" repeatCount="indefinite" accel="50000" decel="50000" fill="hold" grpId="0" nodeType="afterEffect">
                                  <p:stCondLst>
                                    <p:cond delay="0"/>
                                  </p:stCondLst>
                                  <p:childTnLst>
                                    <p:animMotion origin="layout" path="M 0.00017 2.22222E-6 L 0.00017 0.36736 " pathEditMode="relative" ptsTypes="AA">
                                      <p:cBhvr>
                                        <p:cTn id="80" dur="5000" fill="hold"/>
                                        <p:tgtEl>
                                          <p:spTgt spid="22566"/>
                                        </p:tgtEl>
                                        <p:attrNameLst>
                                          <p:attrName>ppt_x</p:attrName>
                                          <p:attrName>ppt_y</p:attrName>
                                        </p:attrNameLst>
                                      </p:cBhvr>
                                    </p:animMotion>
                                  </p:childTnLst>
                                </p:cTn>
                              </p:par>
                            </p:childTnLst>
                          </p:cTn>
                        </p:par>
                        <p:par>
                          <p:cTn id="81" fill="hold">
                            <p:stCondLst>
                              <p:cond delay="68000"/>
                            </p:stCondLst>
                            <p:childTnLst>
                              <p:par>
                                <p:cTn id="82" presetID="9" presetClass="exit" presetSubtype="0" repeatCount="indefinite" fill="hold" grpId="1" nodeType="afterEffect">
                                  <p:stCondLst>
                                    <p:cond delay="0"/>
                                  </p:stCondLst>
                                  <p:childTnLst>
                                    <p:animEffect transition="out" filter="dissolve">
                                      <p:cBhvr>
                                        <p:cTn id="83" dur="5000"/>
                                        <p:tgtEl>
                                          <p:spTgt spid="22566"/>
                                        </p:tgtEl>
                                      </p:cBhvr>
                                    </p:animEffect>
                                    <p:set>
                                      <p:cBhvr>
                                        <p:cTn id="84" dur="1" fill="hold">
                                          <p:stCondLst>
                                            <p:cond delay="4999"/>
                                          </p:stCondLst>
                                        </p:cTn>
                                        <p:tgtEl>
                                          <p:spTgt spid="225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3" grpId="0" animBg="1"/>
      <p:bldP spid="22544" grpId="0" animBg="1"/>
      <p:bldP spid="22557" grpId="0" animBg="1"/>
      <p:bldP spid="22557" grpId="1" animBg="1"/>
      <p:bldP spid="22558" grpId="0" animBg="1"/>
      <p:bldP spid="22558" grpId="1" animBg="1"/>
      <p:bldP spid="22559" grpId="0" animBg="1"/>
      <p:bldP spid="22559" grpId="1" animBg="1"/>
      <p:bldP spid="22560" grpId="0" animBg="1"/>
      <p:bldP spid="22560" grpId="1" animBg="1"/>
      <p:bldP spid="22561" grpId="0" animBg="1"/>
      <p:bldP spid="22561" grpId="1" animBg="1"/>
      <p:bldP spid="22562" grpId="0" animBg="1"/>
      <p:bldP spid="22562" grpId="1" animBg="1"/>
      <p:bldP spid="22563" grpId="0" animBg="1"/>
      <p:bldP spid="22563" grpId="1" animBg="1"/>
      <p:bldP spid="22564" grpId="0" animBg="1"/>
      <p:bldP spid="22564" grpId="1" animBg="1"/>
      <p:bldP spid="22565" grpId="0" animBg="1"/>
      <p:bldP spid="22565" grpId="1" animBg="1"/>
      <p:bldP spid="22566" grpId="0" animBg="1"/>
      <p:bldP spid="22566"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4450" name="Freeform 7"/>
          <p:cNvSpPr>
            <a:spLocks/>
          </p:cNvSpPr>
          <p:nvPr/>
        </p:nvSpPr>
        <p:spPr bwMode="auto">
          <a:xfrm>
            <a:off x="-82550" y="5514975"/>
            <a:ext cx="9247188" cy="1425575"/>
          </a:xfrm>
          <a:custGeom>
            <a:avLst/>
            <a:gdLst>
              <a:gd name="T0" fmla="*/ 165100 w 5825"/>
              <a:gd name="T1" fmla="*/ 511175 h 898"/>
              <a:gd name="T2" fmla="*/ 331788 w 5825"/>
              <a:gd name="T3" fmla="*/ 387350 h 898"/>
              <a:gd name="T4" fmla="*/ 1516062 w 5825"/>
              <a:gd name="T5" fmla="*/ 179387 h 898"/>
              <a:gd name="T6" fmla="*/ 1744663 w 5825"/>
              <a:gd name="T7" fmla="*/ 117475 h 898"/>
              <a:gd name="T8" fmla="*/ 1828800 w 5825"/>
              <a:gd name="T9" fmla="*/ 96837 h 898"/>
              <a:gd name="T10" fmla="*/ 2243138 w 5825"/>
              <a:gd name="T11" fmla="*/ 200025 h 898"/>
              <a:gd name="T12" fmla="*/ 3157537 w 5825"/>
              <a:gd name="T13" fmla="*/ 220663 h 898"/>
              <a:gd name="T14" fmla="*/ 3303588 w 5825"/>
              <a:gd name="T15" fmla="*/ 366712 h 898"/>
              <a:gd name="T16" fmla="*/ 3927475 w 5825"/>
              <a:gd name="T17" fmla="*/ 241300 h 898"/>
              <a:gd name="T18" fmla="*/ 4156075 w 5825"/>
              <a:gd name="T19" fmla="*/ 179387 h 898"/>
              <a:gd name="T20" fmla="*/ 4217988 w 5825"/>
              <a:gd name="T21" fmla="*/ 241300 h 898"/>
              <a:gd name="T22" fmla="*/ 5610225 w 5825"/>
              <a:gd name="T23" fmla="*/ 220663 h 898"/>
              <a:gd name="T24" fmla="*/ 5734050 w 5825"/>
              <a:gd name="T25" fmla="*/ 146050 h 898"/>
              <a:gd name="T26" fmla="*/ 6192837 w 5825"/>
              <a:gd name="T27" fmla="*/ 53975 h 898"/>
              <a:gd name="T28" fmla="*/ 6442075 w 5825"/>
              <a:gd name="T29" fmla="*/ 33338 h 898"/>
              <a:gd name="T30" fmla="*/ 6691314 w 5825"/>
              <a:gd name="T31" fmla="*/ 179387 h 898"/>
              <a:gd name="T32" fmla="*/ 6878639 w 5825"/>
              <a:gd name="T33" fmla="*/ 220663 h 898"/>
              <a:gd name="T34" fmla="*/ 7751763 w 5825"/>
              <a:gd name="T35" fmla="*/ 158750 h 898"/>
              <a:gd name="T36" fmla="*/ 8728076 w 5825"/>
              <a:gd name="T37" fmla="*/ 200025 h 898"/>
              <a:gd name="T38" fmla="*/ 9039226 w 5825"/>
              <a:gd name="T39" fmla="*/ 407988 h 898"/>
              <a:gd name="T40" fmla="*/ 9101138 w 5825"/>
              <a:gd name="T41" fmla="*/ 531813 h 898"/>
              <a:gd name="T42" fmla="*/ 9164638 w 5825"/>
              <a:gd name="T43" fmla="*/ 595313 h 898"/>
              <a:gd name="T44" fmla="*/ 9247188 w 5825"/>
              <a:gd name="T45" fmla="*/ 782637 h 898"/>
              <a:gd name="T46" fmla="*/ 9226551 w 5825"/>
              <a:gd name="T47" fmla="*/ 1196975 h 898"/>
              <a:gd name="T48" fmla="*/ 8851901 w 5825"/>
              <a:gd name="T49" fmla="*/ 1425575 h 898"/>
              <a:gd name="T50" fmla="*/ 3408363 w 5825"/>
              <a:gd name="T51" fmla="*/ 1343025 h 898"/>
              <a:gd name="T52" fmla="*/ 61913 w 5825"/>
              <a:gd name="T53" fmla="*/ 1363663 h 898"/>
              <a:gd name="T54" fmla="*/ 61913 w 5825"/>
              <a:gd name="T55" fmla="*/ 1217613 h 898"/>
              <a:gd name="T56" fmla="*/ 207963 w 5825"/>
              <a:gd name="T57" fmla="*/ 554038 h 898"/>
              <a:gd name="T58" fmla="*/ 165100 w 5825"/>
              <a:gd name="T59" fmla="*/ 511175 h 89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25"/>
              <a:gd name="T91" fmla="*/ 0 h 898"/>
              <a:gd name="T92" fmla="*/ 5825 w 5825"/>
              <a:gd name="T93" fmla="*/ 898 h 89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25" h="898">
                <a:moveTo>
                  <a:pt x="104" y="322"/>
                </a:moveTo>
                <a:cubicBezTo>
                  <a:pt x="135" y="277"/>
                  <a:pt x="157" y="261"/>
                  <a:pt x="209" y="244"/>
                </a:cubicBezTo>
                <a:cubicBezTo>
                  <a:pt x="422" y="84"/>
                  <a:pt x="700" y="131"/>
                  <a:pt x="955" y="113"/>
                </a:cubicBezTo>
                <a:cubicBezTo>
                  <a:pt x="1028" y="89"/>
                  <a:pt x="984" y="103"/>
                  <a:pt x="1099" y="74"/>
                </a:cubicBezTo>
                <a:cubicBezTo>
                  <a:pt x="1117" y="70"/>
                  <a:pt x="1152" y="61"/>
                  <a:pt x="1152" y="61"/>
                </a:cubicBezTo>
                <a:cubicBezTo>
                  <a:pt x="1240" y="79"/>
                  <a:pt x="1325" y="108"/>
                  <a:pt x="1413" y="126"/>
                </a:cubicBezTo>
                <a:cubicBezTo>
                  <a:pt x="1491" y="124"/>
                  <a:pt x="1828" y="48"/>
                  <a:pt x="1989" y="139"/>
                </a:cubicBezTo>
                <a:cubicBezTo>
                  <a:pt x="2027" y="161"/>
                  <a:pt x="2043" y="205"/>
                  <a:pt x="2081" y="231"/>
                </a:cubicBezTo>
                <a:cubicBezTo>
                  <a:pt x="2214" y="215"/>
                  <a:pt x="2343" y="178"/>
                  <a:pt x="2474" y="152"/>
                </a:cubicBezTo>
                <a:cubicBezTo>
                  <a:pt x="2520" y="129"/>
                  <a:pt x="2561" y="102"/>
                  <a:pt x="2618" y="113"/>
                </a:cubicBezTo>
                <a:cubicBezTo>
                  <a:pt x="2636" y="117"/>
                  <a:pt x="2644" y="139"/>
                  <a:pt x="2657" y="152"/>
                </a:cubicBezTo>
                <a:cubicBezTo>
                  <a:pt x="2949" y="148"/>
                  <a:pt x="3534" y="139"/>
                  <a:pt x="3534" y="139"/>
                </a:cubicBezTo>
                <a:cubicBezTo>
                  <a:pt x="3560" y="123"/>
                  <a:pt x="3583" y="102"/>
                  <a:pt x="3612" y="92"/>
                </a:cubicBezTo>
                <a:cubicBezTo>
                  <a:pt x="3687" y="67"/>
                  <a:pt x="3818" y="48"/>
                  <a:pt x="3901" y="34"/>
                </a:cubicBezTo>
                <a:cubicBezTo>
                  <a:pt x="4004" y="0"/>
                  <a:pt x="3952" y="4"/>
                  <a:pt x="4058" y="21"/>
                </a:cubicBezTo>
                <a:cubicBezTo>
                  <a:pt x="4115" y="40"/>
                  <a:pt x="4160" y="85"/>
                  <a:pt x="4215" y="113"/>
                </a:cubicBezTo>
                <a:cubicBezTo>
                  <a:pt x="4247" y="129"/>
                  <a:pt x="4303" y="134"/>
                  <a:pt x="4333" y="139"/>
                </a:cubicBezTo>
                <a:cubicBezTo>
                  <a:pt x="4516" y="130"/>
                  <a:pt x="4700" y="100"/>
                  <a:pt x="4883" y="100"/>
                </a:cubicBezTo>
                <a:cubicBezTo>
                  <a:pt x="5090" y="91"/>
                  <a:pt x="5290" y="114"/>
                  <a:pt x="5498" y="126"/>
                </a:cubicBezTo>
                <a:cubicBezTo>
                  <a:pt x="5608" y="163"/>
                  <a:pt x="5603" y="165"/>
                  <a:pt x="5694" y="257"/>
                </a:cubicBezTo>
                <a:cubicBezTo>
                  <a:pt x="5758" y="322"/>
                  <a:pt x="5688" y="269"/>
                  <a:pt x="5733" y="335"/>
                </a:cubicBezTo>
                <a:cubicBezTo>
                  <a:pt x="5744" y="351"/>
                  <a:pt x="5760" y="362"/>
                  <a:pt x="5773" y="375"/>
                </a:cubicBezTo>
                <a:cubicBezTo>
                  <a:pt x="5787" y="418"/>
                  <a:pt x="5811" y="450"/>
                  <a:pt x="5825" y="493"/>
                </a:cubicBezTo>
                <a:cubicBezTo>
                  <a:pt x="5821" y="580"/>
                  <a:pt x="5819" y="667"/>
                  <a:pt x="5812" y="754"/>
                </a:cubicBezTo>
                <a:cubicBezTo>
                  <a:pt x="5802" y="871"/>
                  <a:pt x="5661" y="877"/>
                  <a:pt x="5576" y="898"/>
                </a:cubicBezTo>
                <a:cubicBezTo>
                  <a:pt x="4410" y="868"/>
                  <a:pt x="3399" y="852"/>
                  <a:pt x="2147" y="846"/>
                </a:cubicBezTo>
                <a:cubicBezTo>
                  <a:pt x="1440" y="857"/>
                  <a:pt x="746" y="869"/>
                  <a:pt x="39" y="859"/>
                </a:cubicBezTo>
                <a:cubicBezTo>
                  <a:pt x="15" y="786"/>
                  <a:pt x="30" y="856"/>
                  <a:pt x="39" y="767"/>
                </a:cubicBezTo>
                <a:cubicBezTo>
                  <a:pt x="64" y="517"/>
                  <a:pt x="0" y="475"/>
                  <a:pt x="131" y="349"/>
                </a:cubicBezTo>
                <a:cubicBezTo>
                  <a:pt x="148" y="296"/>
                  <a:pt x="157" y="305"/>
                  <a:pt x="104" y="322"/>
                </a:cubicBezTo>
                <a:close/>
              </a:path>
            </a:pathLst>
          </a:custGeom>
          <a:gradFill rotWithShape="1">
            <a:gsLst>
              <a:gs pos="0">
                <a:schemeClr val="folHlink"/>
              </a:gs>
              <a:gs pos="100000">
                <a:srgbClr val="339933"/>
              </a:gs>
            </a:gsLst>
            <a:lin ang="5400000" scaled="1"/>
          </a:gradFill>
          <a:ln w="9525">
            <a:solidFill>
              <a:schemeClr val="tx1"/>
            </a:solidFill>
            <a:round/>
            <a:headEnd/>
            <a:tailEnd/>
          </a:ln>
        </p:spPr>
        <p:txBody>
          <a:bodyPr/>
          <a:lstStyle/>
          <a:p>
            <a:endParaRPr lang="ru-RU">
              <a:latin typeface="Calibri" pitchFamily="34" charset="0"/>
            </a:endParaRPr>
          </a:p>
        </p:txBody>
      </p:sp>
      <p:pic>
        <p:nvPicPr>
          <p:cNvPr id="104451" name="Picture 4" descr="яблоня"/>
          <p:cNvPicPr>
            <a:picLocks noChangeAspect="1" noChangeArrowheads="1"/>
          </p:cNvPicPr>
          <p:nvPr/>
        </p:nvPicPr>
        <p:blipFill>
          <a:blip r:embed="rId3" cstate="print"/>
          <a:srcRect/>
          <a:stretch>
            <a:fillRect/>
          </a:stretch>
        </p:blipFill>
        <p:spPr bwMode="auto">
          <a:xfrm>
            <a:off x="500063" y="0"/>
            <a:ext cx="3887787" cy="6453188"/>
          </a:xfrm>
          <a:prstGeom prst="rect">
            <a:avLst/>
          </a:prstGeom>
          <a:noFill/>
          <a:ln w="9525">
            <a:noFill/>
            <a:miter lim="800000"/>
            <a:headEnd/>
            <a:tailEnd/>
          </a:ln>
        </p:spPr>
      </p:pic>
      <p:pic>
        <p:nvPicPr>
          <p:cNvPr id="104452" name="Picture 5" descr="ньютон"/>
          <p:cNvPicPr>
            <a:picLocks noChangeAspect="1" noChangeArrowheads="1"/>
          </p:cNvPicPr>
          <p:nvPr/>
        </p:nvPicPr>
        <p:blipFill>
          <a:blip r:embed="rId4" cstate="print"/>
          <a:srcRect/>
          <a:stretch>
            <a:fillRect/>
          </a:stretch>
        </p:blipFill>
        <p:spPr bwMode="auto">
          <a:xfrm>
            <a:off x="2643188" y="3786188"/>
            <a:ext cx="2171700" cy="3213100"/>
          </a:xfrm>
          <a:prstGeom prst="rect">
            <a:avLst/>
          </a:prstGeom>
          <a:noFill/>
          <a:ln w="9525">
            <a:noFill/>
            <a:miter lim="800000"/>
            <a:headEnd/>
            <a:tailEnd/>
          </a:ln>
        </p:spPr>
      </p:pic>
      <p:pic>
        <p:nvPicPr>
          <p:cNvPr id="26630" name="Picture 6" descr="яблоко"/>
          <p:cNvPicPr>
            <a:picLocks noChangeAspect="1" noChangeArrowheads="1"/>
          </p:cNvPicPr>
          <p:nvPr/>
        </p:nvPicPr>
        <p:blipFill>
          <a:blip r:embed="rId5" cstate="print"/>
          <a:srcRect/>
          <a:stretch>
            <a:fillRect/>
          </a:stretch>
        </p:blipFill>
        <p:spPr bwMode="auto">
          <a:xfrm>
            <a:off x="2916238" y="1989138"/>
            <a:ext cx="971550" cy="809625"/>
          </a:xfrm>
          <a:prstGeom prst="rect">
            <a:avLst/>
          </a:prstGeom>
          <a:noFill/>
          <a:ln w="9525">
            <a:noFill/>
            <a:miter lim="800000"/>
            <a:headEnd/>
            <a:tailEnd/>
          </a:ln>
        </p:spPr>
      </p:pic>
      <p:sp>
        <p:nvSpPr>
          <p:cNvPr id="26632" name="Text Box 8"/>
          <p:cNvSpPr txBox="1">
            <a:spLocks noChangeArrowheads="1"/>
          </p:cNvSpPr>
          <p:nvPr/>
        </p:nvSpPr>
        <p:spPr bwMode="auto">
          <a:xfrm>
            <a:off x="4500562" y="1214422"/>
            <a:ext cx="4392612" cy="156966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ct val="50000"/>
              </a:spcBef>
              <a:spcAft>
                <a:spcPts val="0"/>
              </a:spcAft>
              <a:defRPr/>
            </a:pPr>
            <a:r>
              <a:rPr lang="ru-RU" sz="3200" dirty="0">
                <a:latin typeface="Times New Roman" pitchFamily="18" charset="0"/>
                <a:cs typeface="Times New Roman" pitchFamily="18" charset="0"/>
              </a:rPr>
              <a:t>2. Какой закон и кем  был открыт при таких обстоятельствах</a:t>
            </a:r>
            <a:r>
              <a:rPr lang="en-US" sz="3200" dirty="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0017 -4.07407E-6 C -0.00174 0.0588 0.00087 0.09375 -0.01754 0.14375 C -0.0217 0.16968 -0.01997 0.15348 -0.01997 0.19283 " pathEditMode="relative" rAng="0" ptsTypes="ffA">
                                      <p:cBhvr>
                                        <p:cTn id="6" dur="2000" fill="hold"/>
                                        <p:tgtEl>
                                          <p:spTgt spid="26630"/>
                                        </p:tgtEl>
                                        <p:attrNameLst>
                                          <p:attrName>ppt_x</p:attrName>
                                          <p:attrName>ppt_y</p:attrName>
                                        </p:attrNameLst>
                                      </p:cBhvr>
                                      <p:rCtr x="-10" y="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5000" r="-45000"/>
          </a:stretch>
        </a:blipFill>
        <a:effectLst/>
      </p:bgPr>
    </p:bg>
    <p:spTree>
      <p:nvGrpSpPr>
        <p:cNvPr id="1" name=""/>
        <p:cNvGrpSpPr/>
        <p:nvPr/>
      </p:nvGrpSpPr>
      <p:grpSpPr>
        <a:xfrm>
          <a:off x="0" y="0"/>
          <a:ext cx="0" cy="0"/>
          <a:chOff x="0" y="0"/>
          <a:chExt cx="0" cy="0"/>
        </a:xfrm>
      </p:grpSpPr>
      <p:sp>
        <p:nvSpPr>
          <p:cNvPr id="105474" name="Freeform 4"/>
          <p:cNvSpPr>
            <a:spLocks/>
          </p:cNvSpPr>
          <p:nvPr/>
        </p:nvSpPr>
        <p:spPr bwMode="auto">
          <a:xfrm>
            <a:off x="34925" y="2636838"/>
            <a:ext cx="9074150" cy="4302125"/>
          </a:xfrm>
          <a:custGeom>
            <a:avLst/>
            <a:gdLst>
              <a:gd name="T0" fmla="*/ 220634 w 5799"/>
              <a:gd name="T1" fmla="*/ 103432 h 2662"/>
              <a:gd name="T2" fmla="*/ 441268 w 5799"/>
              <a:gd name="T3" fmla="*/ 206864 h 2662"/>
              <a:gd name="T4" fmla="*/ 721363 w 5799"/>
              <a:gd name="T5" fmla="*/ 145451 h 2662"/>
              <a:gd name="T6" fmla="*/ 1042142 w 5799"/>
              <a:gd name="T7" fmla="*/ 103432 h 2662"/>
              <a:gd name="T8" fmla="*/ 1301896 w 5799"/>
              <a:gd name="T9" fmla="*/ 145451 h 2662"/>
              <a:gd name="T10" fmla="*/ 1483410 w 5799"/>
              <a:gd name="T11" fmla="*/ 82422 h 2662"/>
              <a:gd name="T12" fmla="*/ 1683702 w 5799"/>
              <a:gd name="T13" fmla="*/ 206864 h 2662"/>
              <a:gd name="T14" fmla="*/ 2063943 w 5799"/>
              <a:gd name="T15" fmla="*/ 164845 h 2662"/>
              <a:gd name="T16" fmla="*/ 2364380 w 5799"/>
              <a:gd name="T17" fmla="*/ 248883 h 2662"/>
              <a:gd name="T18" fmla="*/ 2664817 w 5799"/>
              <a:gd name="T19" fmla="*/ 124442 h 2662"/>
              <a:gd name="T20" fmla="*/ 2965255 w 5799"/>
              <a:gd name="T21" fmla="*/ 227874 h 2662"/>
              <a:gd name="T22" fmla="*/ 3525446 w 5799"/>
              <a:gd name="T23" fmla="*/ 164845 h 2662"/>
              <a:gd name="T24" fmla="*/ 3866568 w 5799"/>
              <a:gd name="T25" fmla="*/ 185854 h 2662"/>
              <a:gd name="T26" fmla="*/ 4167005 w 5799"/>
              <a:gd name="T27" fmla="*/ 42019 h 2662"/>
              <a:gd name="T28" fmla="*/ 4426758 w 5799"/>
              <a:gd name="T29" fmla="*/ 164845 h 2662"/>
              <a:gd name="T30" fmla="*/ 4847683 w 5799"/>
              <a:gd name="T31" fmla="*/ 61413 h 2662"/>
              <a:gd name="T32" fmla="*/ 5268609 w 5799"/>
              <a:gd name="T33" fmla="*/ 185854 h 2662"/>
              <a:gd name="T34" fmla="*/ 5608165 w 5799"/>
              <a:gd name="T35" fmla="*/ 82422 h 2662"/>
              <a:gd name="T36" fmla="*/ 5789680 w 5799"/>
              <a:gd name="T37" fmla="*/ 145451 h 2662"/>
              <a:gd name="T38" fmla="*/ 6108894 w 5799"/>
              <a:gd name="T39" fmla="*/ 185854 h 2662"/>
              <a:gd name="T40" fmla="*/ 6349870 w 5799"/>
              <a:gd name="T41" fmla="*/ 61413 h 2662"/>
              <a:gd name="T42" fmla="*/ 6791139 w 5799"/>
              <a:gd name="T43" fmla="*/ 206864 h 2662"/>
              <a:gd name="T44" fmla="*/ 7191722 w 5799"/>
              <a:gd name="T45" fmla="*/ 124442 h 2662"/>
              <a:gd name="T46" fmla="*/ 7492160 w 5799"/>
              <a:gd name="T47" fmla="*/ 185854 h 2662"/>
              <a:gd name="T48" fmla="*/ 7692451 w 5799"/>
              <a:gd name="T49" fmla="*/ 185854 h 2662"/>
              <a:gd name="T50" fmla="*/ 8052350 w 5799"/>
              <a:gd name="T51" fmla="*/ 164845 h 2662"/>
              <a:gd name="T52" fmla="*/ 8252642 w 5799"/>
              <a:gd name="T53" fmla="*/ 248883 h 2662"/>
              <a:gd name="T54" fmla="*/ 8953662 w 5799"/>
              <a:gd name="T55" fmla="*/ 434738 h 2662"/>
              <a:gd name="T56" fmla="*/ 9074150 w 5799"/>
              <a:gd name="T57" fmla="*/ 745034 h 2662"/>
              <a:gd name="T58" fmla="*/ 8994346 w 5799"/>
              <a:gd name="T59" fmla="*/ 4179300 h 2662"/>
              <a:gd name="T60" fmla="*/ 8011666 w 5799"/>
              <a:gd name="T61" fmla="*/ 4198693 h 2662"/>
              <a:gd name="T62" fmla="*/ 1563213 w 5799"/>
              <a:gd name="T63" fmla="*/ 4198693 h 2662"/>
              <a:gd name="T64" fmla="*/ 61026 w 5799"/>
              <a:gd name="T65" fmla="*/ 4302125 h 2662"/>
              <a:gd name="T66" fmla="*/ 81368 w 5799"/>
              <a:gd name="T67" fmla="*/ 4116271 h 2662"/>
              <a:gd name="T68" fmla="*/ 100146 w 5799"/>
              <a:gd name="T69" fmla="*/ 3641130 h 2662"/>
              <a:gd name="T70" fmla="*/ 81368 w 5799"/>
              <a:gd name="T71" fmla="*/ 2047631 h 2662"/>
              <a:gd name="T72" fmla="*/ 140830 w 5799"/>
              <a:gd name="T73" fmla="*/ 1675922 h 2662"/>
              <a:gd name="T74" fmla="*/ 20342 w 5799"/>
              <a:gd name="T75" fmla="*/ 992301 h 2662"/>
              <a:gd name="T76" fmla="*/ 20342 w 5799"/>
              <a:gd name="T77" fmla="*/ 766043 h 2662"/>
              <a:gd name="T78" fmla="*/ 40684 w 5799"/>
              <a:gd name="T79" fmla="*/ 206864 h 26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799"/>
              <a:gd name="T121" fmla="*/ 0 h 2662"/>
              <a:gd name="T122" fmla="*/ 5799 w 5799"/>
              <a:gd name="T123" fmla="*/ 2662 h 26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799" h="2662">
                <a:moveTo>
                  <a:pt x="26" y="128"/>
                </a:moveTo>
                <a:cubicBezTo>
                  <a:pt x="65" y="102"/>
                  <a:pt x="102" y="90"/>
                  <a:pt x="141" y="64"/>
                </a:cubicBezTo>
                <a:cubicBezTo>
                  <a:pt x="162" y="68"/>
                  <a:pt x="185" y="68"/>
                  <a:pt x="205" y="77"/>
                </a:cubicBezTo>
                <a:cubicBezTo>
                  <a:pt x="233" y="90"/>
                  <a:pt x="282" y="128"/>
                  <a:pt x="282" y="128"/>
                </a:cubicBezTo>
                <a:cubicBezTo>
                  <a:pt x="329" y="124"/>
                  <a:pt x="377" y="125"/>
                  <a:pt x="423" y="115"/>
                </a:cubicBezTo>
                <a:cubicBezTo>
                  <a:pt x="438" y="112"/>
                  <a:pt x="447" y="96"/>
                  <a:pt x="461" y="90"/>
                </a:cubicBezTo>
                <a:cubicBezTo>
                  <a:pt x="502" y="72"/>
                  <a:pt x="546" y="62"/>
                  <a:pt x="589" y="51"/>
                </a:cubicBezTo>
                <a:cubicBezTo>
                  <a:pt x="615" y="55"/>
                  <a:pt x="642" y="54"/>
                  <a:pt x="666" y="64"/>
                </a:cubicBezTo>
                <a:cubicBezTo>
                  <a:pt x="694" y="76"/>
                  <a:pt x="743" y="115"/>
                  <a:pt x="743" y="115"/>
                </a:cubicBezTo>
                <a:cubicBezTo>
                  <a:pt x="816" y="100"/>
                  <a:pt x="787" y="111"/>
                  <a:pt x="832" y="90"/>
                </a:cubicBezTo>
                <a:cubicBezTo>
                  <a:pt x="858" y="74"/>
                  <a:pt x="881" y="52"/>
                  <a:pt x="910" y="42"/>
                </a:cubicBezTo>
                <a:cubicBezTo>
                  <a:pt x="922" y="38"/>
                  <a:pt x="935" y="52"/>
                  <a:pt x="948" y="51"/>
                </a:cubicBezTo>
                <a:cubicBezTo>
                  <a:pt x="961" y="50"/>
                  <a:pt x="973" y="42"/>
                  <a:pt x="986" y="38"/>
                </a:cubicBezTo>
                <a:cubicBezTo>
                  <a:pt x="1053" y="61"/>
                  <a:pt x="1017" y="40"/>
                  <a:pt x="1076" y="128"/>
                </a:cubicBezTo>
                <a:cubicBezTo>
                  <a:pt x="1091" y="151"/>
                  <a:pt x="1128" y="159"/>
                  <a:pt x="1152" y="166"/>
                </a:cubicBezTo>
                <a:cubicBezTo>
                  <a:pt x="1216" y="154"/>
                  <a:pt x="1265" y="138"/>
                  <a:pt x="1319" y="102"/>
                </a:cubicBezTo>
                <a:cubicBezTo>
                  <a:pt x="1357" y="106"/>
                  <a:pt x="1397" y="105"/>
                  <a:pt x="1434" y="115"/>
                </a:cubicBezTo>
                <a:cubicBezTo>
                  <a:pt x="1462" y="122"/>
                  <a:pt x="1484" y="145"/>
                  <a:pt x="1511" y="154"/>
                </a:cubicBezTo>
                <a:cubicBezTo>
                  <a:pt x="1518" y="153"/>
                  <a:pt x="1613" y="134"/>
                  <a:pt x="1626" y="128"/>
                </a:cubicBezTo>
                <a:cubicBezTo>
                  <a:pt x="1654" y="114"/>
                  <a:pt x="1703" y="77"/>
                  <a:pt x="1703" y="77"/>
                </a:cubicBezTo>
                <a:cubicBezTo>
                  <a:pt x="1824" y="102"/>
                  <a:pt x="1714" y="74"/>
                  <a:pt x="1818" y="115"/>
                </a:cubicBezTo>
                <a:cubicBezTo>
                  <a:pt x="1843" y="125"/>
                  <a:pt x="1895" y="141"/>
                  <a:pt x="1895" y="141"/>
                </a:cubicBezTo>
                <a:cubicBezTo>
                  <a:pt x="2002" y="131"/>
                  <a:pt x="2057" y="119"/>
                  <a:pt x="2151" y="90"/>
                </a:cubicBezTo>
                <a:cubicBezTo>
                  <a:pt x="2185" y="94"/>
                  <a:pt x="2220" y="93"/>
                  <a:pt x="2253" y="102"/>
                </a:cubicBezTo>
                <a:cubicBezTo>
                  <a:pt x="2268" y="106"/>
                  <a:pt x="2276" y="127"/>
                  <a:pt x="2292" y="128"/>
                </a:cubicBezTo>
                <a:cubicBezTo>
                  <a:pt x="2352" y="132"/>
                  <a:pt x="2411" y="119"/>
                  <a:pt x="2471" y="115"/>
                </a:cubicBezTo>
                <a:cubicBezTo>
                  <a:pt x="2497" y="106"/>
                  <a:pt x="2524" y="103"/>
                  <a:pt x="2548" y="90"/>
                </a:cubicBezTo>
                <a:cubicBezTo>
                  <a:pt x="2680" y="17"/>
                  <a:pt x="2575" y="53"/>
                  <a:pt x="2663" y="26"/>
                </a:cubicBezTo>
                <a:cubicBezTo>
                  <a:pt x="2702" y="32"/>
                  <a:pt x="2751" y="23"/>
                  <a:pt x="2778" y="51"/>
                </a:cubicBezTo>
                <a:cubicBezTo>
                  <a:pt x="2844" y="118"/>
                  <a:pt x="2731" y="71"/>
                  <a:pt x="2829" y="102"/>
                </a:cubicBezTo>
                <a:cubicBezTo>
                  <a:pt x="2854" y="100"/>
                  <a:pt x="2974" y="97"/>
                  <a:pt x="3021" y="77"/>
                </a:cubicBezTo>
                <a:cubicBezTo>
                  <a:pt x="3199" y="0"/>
                  <a:pt x="2935" y="94"/>
                  <a:pt x="3098" y="38"/>
                </a:cubicBezTo>
                <a:cubicBezTo>
                  <a:pt x="3145" y="42"/>
                  <a:pt x="3193" y="42"/>
                  <a:pt x="3239" y="51"/>
                </a:cubicBezTo>
                <a:cubicBezTo>
                  <a:pt x="3283" y="60"/>
                  <a:pt x="3323" y="100"/>
                  <a:pt x="3367" y="115"/>
                </a:cubicBezTo>
                <a:cubicBezTo>
                  <a:pt x="3515" y="93"/>
                  <a:pt x="3403" y="119"/>
                  <a:pt x="3508" y="77"/>
                </a:cubicBezTo>
                <a:cubicBezTo>
                  <a:pt x="3533" y="67"/>
                  <a:pt x="3584" y="51"/>
                  <a:pt x="3584" y="51"/>
                </a:cubicBezTo>
                <a:cubicBezTo>
                  <a:pt x="3610" y="55"/>
                  <a:pt x="3636" y="56"/>
                  <a:pt x="3661" y="64"/>
                </a:cubicBezTo>
                <a:cubicBezTo>
                  <a:pt x="3676" y="69"/>
                  <a:pt x="3686" y="83"/>
                  <a:pt x="3700" y="90"/>
                </a:cubicBezTo>
                <a:cubicBezTo>
                  <a:pt x="3712" y="96"/>
                  <a:pt x="3725" y="98"/>
                  <a:pt x="3738" y="102"/>
                </a:cubicBezTo>
                <a:cubicBezTo>
                  <a:pt x="3801" y="145"/>
                  <a:pt x="3790" y="150"/>
                  <a:pt x="3904" y="115"/>
                </a:cubicBezTo>
                <a:cubicBezTo>
                  <a:pt x="3921" y="110"/>
                  <a:pt x="3928" y="88"/>
                  <a:pt x="3943" y="77"/>
                </a:cubicBezTo>
                <a:cubicBezTo>
                  <a:pt x="3985" y="47"/>
                  <a:pt x="4007" y="48"/>
                  <a:pt x="4058" y="38"/>
                </a:cubicBezTo>
                <a:cubicBezTo>
                  <a:pt x="4108" y="44"/>
                  <a:pt x="4154" y="44"/>
                  <a:pt x="4199" y="64"/>
                </a:cubicBezTo>
                <a:cubicBezTo>
                  <a:pt x="4357" y="136"/>
                  <a:pt x="4249" y="98"/>
                  <a:pt x="4340" y="128"/>
                </a:cubicBezTo>
                <a:cubicBezTo>
                  <a:pt x="4437" y="118"/>
                  <a:pt x="4446" y="124"/>
                  <a:pt x="4519" y="102"/>
                </a:cubicBezTo>
                <a:cubicBezTo>
                  <a:pt x="4545" y="94"/>
                  <a:pt x="4596" y="77"/>
                  <a:pt x="4596" y="77"/>
                </a:cubicBezTo>
                <a:cubicBezTo>
                  <a:pt x="4634" y="81"/>
                  <a:pt x="4673" y="83"/>
                  <a:pt x="4711" y="90"/>
                </a:cubicBezTo>
                <a:cubicBezTo>
                  <a:pt x="4737" y="95"/>
                  <a:pt x="4762" y="107"/>
                  <a:pt x="4788" y="115"/>
                </a:cubicBezTo>
                <a:cubicBezTo>
                  <a:pt x="4801" y="119"/>
                  <a:pt x="4826" y="128"/>
                  <a:pt x="4826" y="128"/>
                </a:cubicBezTo>
                <a:cubicBezTo>
                  <a:pt x="4856" y="124"/>
                  <a:pt x="4886" y="122"/>
                  <a:pt x="4916" y="115"/>
                </a:cubicBezTo>
                <a:cubicBezTo>
                  <a:pt x="4942" y="109"/>
                  <a:pt x="4992" y="90"/>
                  <a:pt x="4992" y="90"/>
                </a:cubicBezTo>
                <a:cubicBezTo>
                  <a:pt x="5043" y="94"/>
                  <a:pt x="5095" y="92"/>
                  <a:pt x="5146" y="102"/>
                </a:cubicBezTo>
                <a:cubicBezTo>
                  <a:pt x="5161" y="105"/>
                  <a:pt x="5170" y="122"/>
                  <a:pt x="5184" y="128"/>
                </a:cubicBezTo>
                <a:cubicBezTo>
                  <a:pt x="5213" y="140"/>
                  <a:pt x="5244" y="144"/>
                  <a:pt x="5274" y="154"/>
                </a:cubicBezTo>
                <a:cubicBezTo>
                  <a:pt x="5400" y="138"/>
                  <a:pt x="5399" y="126"/>
                  <a:pt x="5530" y="141"/>
                </a:cubicBezTo>
                <a:cubicBezTo>
                  <a:pt x="5610" y="168"/>
                  <a:pt x="5656" y="224"/>
                  <a:pt x="5722" y="269"/>
                </a:cubicBezTo>
                <a:cubicBezTo>
                  <a:pt x="5756" y="318"/>
                  <a:pt x="5767" y="365"/>
                  <a:pt x="5786" y="422"/>
                </a:cubicBezTo>
                <a:cubicBezTo>
                  <a:pt x="5790" y="435"/>
                  <a:pt x="5799" y="461"/>
                  <a:pt x="5799" y="461"/>
                </a:cubicBezTo>
                <a:cubicBezTo>
                  <a:pt x="5792" y="570"/>
                  <a:pt x="5794" y="656"/>
                  <a:pt x="5760" y="755"/>
                </a:cubicBezTo>
                <a:cubicBezTo>
                  <a:pt x="5756" y="1365"/>
                  <a:pt x="5756" y="1976"/>
                  <a:pt x="5748" y="2586"/>
                </a:cubicBezTo>
                <a:cubicBezTo>
                  <a:pt x="5747" y="2655"/>
                  <a:pt x="5731" y="2638"/>
                  <a:pt x="5671" y="2650"/>
                </a:cubicBezTo>
                <a:cubicBezTo>
                  <a:pt x="5321" y="2639"/>
                  <a:pt x="5352" y="2645"/>
                  <a:pt x="5120" y="2598"/>
                </a:cubicBezTo>
                <a:cubicBezTo>
                  <a:pt x="5006" y="2607"/>
                  <a:pt x="4943" y="2619"/>
                  <a:pt x="4839" y="2637"/>
                </a:cubicBezTo>
                <a:cubicBezTo>
                  <a:pt x="3559" y="2623"/>
                  <a:pt x="2279" y="2621"/>
                  <a:pt x="999" y="2598"/>
                </a:cubicBezTo>
                <a:cubicBezTo>
                  <a:pt x="781" y="2602"/>
                  <a:pt x="564" y="2604"/>
                  <a:pt x="346" y="2611"/>
                </a:cubicBezTo>
                <a:cubicBezTo>
                  <a:pt x="243" y="2615"/>
                  <a:pt x="142" y="2651"/>
                  <a:pt x="39" y="2662"/>
                </a:cubicBezTo>
                <a:cubicBezTo>
                  <a:pt x="129" y="2602"/>
                  <a:pt x="142" y="2628"/>
                  <a:pt x="77" y="2586"/>
                </a:cubicBezTo>
                <a:cubicBezTo>
                  <a:pt x="69" y="2573"/>
                  <a:pt x="55" y="2562"/>
                  <a:pt x="52" y="2547"/>
                </a:cubicBezTo>
                <a:cubicBezTo>
                  <a:pt x="47" y="2520"/>
                  <a:pt x="111" y="2379"/>
                  <a:pt x="116" y="2368"/>
                </a:cubicBezTo>
                <a:cubicBezTo>
                  <a:pt x="102" y="2326"/>
                  <a:pt x="78" y="2295"/>
                  <a:pt x="64" y="2253"/>
                </a:cubicBezTo>
                <a:cubicBezTo>
                  <a:pt x="72" y="2095"/>
                  <a:pt x="90" y="1937"/>
                  <a:pt x="90" y="1779"/>
                </a:cubicBezTo>
                <a:cubicBezTo>
                  <a:pt x="90" y="1312"/>
                  <a:pt x="161" y="1437"/>
                  <a:pt x="52" y="1267"/>
                </a:cubicBezTo>
                <a:cubicBezTo>
                  <a:pt x="56" y="1216"/>
                  <a:pt x="56" y="1164"/>
                  <a:pt x="64" y="1114"/>
                </a:cubicBezTo>
                <a:cubicBezTo>
                  <a:pt x="68" y="1087"/>
                  <a:pt x="90" y="1037"/>
                  <a:pt x="90" y="1037"/>
                </a:cubicBezTo>
                <a:cubicBezTo>
                  <a:pt x="90" y="1035"/>
                  <a:pt x="104" y="811"/>
                  <a:pt x="64" y="730"/>
                </a:cubicBezTo>
                <a:cubicBezTo>
                  <a:pt x="4" y="609"/>
                  <a:pt x="80" y="810"/>
                  <a:pt x="13" y="614"/>
                </a:cubicBezTo>
                <a:cubicBezTo>
                  <a:pt x="9" y="601"/>
                  <a:pt x="0" y="576"/>
                  <a:pt x="0" y="576"/>
                </a:cubicBezTo>
                <a:cubicBezTo>
                  <a:pt x="4" y="542"/>
                  <a:pt x="4" y="507"/>
                  <a:pt x="13" y="474"/>
                </a:cubicBezTo>
                <a:cubicBezTo>
                  <a:pt x="36" y="391"/>
                  <a:pt x="57" y="487"/>
                  <a:pt x="52" y="371"/>
                </a:cubicBezTo>
                <a:cubicBezTo>
                  <a:pt x="49" y="290"/>
                  <a:pt x="35" y="209"/>
                  <a:pt x="26" y="128"/>
                </a:cubicBezTo>
                <a:close/>
              </a:path>
            </a:pathLst>
          </a:custGeom>
          <a:gradFill rotWithShape="1">
            <a:gsLst>
              <a:gs pos="0">
                <a:srgbClr val="CCECFF"/>
              </a:gs>
              <a:gs pos="100000">
                <a:srgbClr val="66CCFF"/>
              </a:gs>
            </a:gsLst>
            <a:lin ang="5400000" scaled="1"/>
          </a:gradFill>
          <a:ln w="9525">
            <a:noFill/>
            <a:round/>
            <a:headEnd/>
            <a:tailEnd/>
          </a:ln>
        </p:spPr>
        <p:txBody>
          <a:bodyPr/>
          <a:lstStyle/>
          <a:p>
            <a:endParaRPr lang="ru-RU">
              <a:latin typeface="Calibri" pitchFamily="34" charset="0"/>
            </a:endParaRPr>
          </a:p>
        </p:txBody>
      </p:sp>
      <p:sp>
        <p:nvSpPr>
          <p:cNvPr id="105475" name="Freeform 8"/>
          <p:cNvSpPr>
            <a:spLocks/>
          </p:cNvSpPr>
          <p:nvPr/>
        </p:nvSpPr>
        <p:spPr bwMode="auto">
          <a:xfrm>
            <a:off x="-36513" y="6021388"/>
            <a:ext cx="9277351" cy="1025525"/>
          </a:xfrm>
          <a:custGeom>
            <a:avLst/>
            <a:gdLst>
              <a:gd name="T0" fmla="*/ 60325 w 5844"/>
              <a:gd name="T1" fmla="*/ 285750 h 646"/>
              <a:gd name="T2" fmla="*/ 487363 w 5844"/>
              <a:gd name="T3" fmla="*/ 101600 h 646"/>
              <a:gd name="T4" fmla="*/ 2092325 w 5844"/>
              <a:gd name="T5" fmla="*/ 82550 h 646"/>
              <a:gd name="T6" fmla="*/ 2681288 w 5844"/>
              <a:gd name="T7" fmla="*/ 0 h 646"/>
              <a:gd name="T8" fmla="*/ 3413126 w 5844"/>
              <a:gd name="T9" fmla="*/ 20637 h 646"/>
              <a:gd name="T10" fmla="*/ 4429126 w 5844"/>
              <a:gd name="T11" fmla="*/ 82550 h 646"/>
              <a:gd name="T12" fmla="*/ 4713288 w 5844"/>
              <a:gd name="T13" fmla="*/ 142875 h 646"/>
              <a:gd name="T14" fmla="*/ 5241925 w 5844"/>
              <a:gd name="T15" fmla="*/ 61913 h 646"/>
              <a:gd name="T16" fmla="*/ 5973763 w 5844"/>
              <a:gd name="T17" fmla="*/ 82550 h 646"/>
              <a:gd name="T18" fmla="*/ 6237288 w 5844"/>
              <a:gd name="T19" fmla="*/ 142875 h 646"/>
              <a:gd name="T20" fmla="*/ 6927852 w 5844"/>
              <a:gd name="T21" fmla="*/ 184150 h 646"/>
              <a:gd name="T22" fmla="*/ 8208964 w 5844"/>
              <a:gd name="T23" fmla="*/ 163512 h 646"/>
              <a:gd name="T24" fmla="*/ 8412164 w 5844"/>
              <a:gd name="T25" fmla="*/ 61913 h 646"/>
              <a:gd name="T26" fmla="*/ 8534401 w 5844"/>
              <a:gd name="T27" fmla="*/ 20637 h 646"/>
              <a:gd name="T28" fmla="*/ 8594726 w 5844"/>
              <a:gd name="T29" fmla="*/ 0 h 646"/>
              <a:gd name="T30" fmla="*/ 8980489 w 5844"/>
              <a:gd name="T31" fmla="*/ 20637 h 646"/>
              <a:gd name="T32" fmla="*/ 9102726 w 5844"/>
              <a:gd name="T33" fmla="*/ 61913 h 646"/>
              <a:gd name="T34" fmla="*/ 9224964 w 5844"/>
              <a:gd name="T35" fmla="*/ 346075 h 646"/>
              <a:gd name="T36" fmla="*/ 9123364 w 5844"/>
              <a:gd name="T37" fmla="*/ 812800 h 646"/>
              <a:gd name="T38" fmla="*/ 8959851 w 5844"/>
              <a:gd name="T39" fmla="*/ 914400 h 646"/>
              <a:gd name="T40" fmla="*/ 2681288 w 5844"/>
              <a:gd name="T41" fmla="*/ 854075 h 646"/>
              <a:gd name="T42" fmla="*/ 1787525 w 5844"/>
              <a:gd name="T43" fmla="*/ 833438 h 646"/>
              <a:gd name="T44" fmla="*/ 1524000 w 5844"/>
              <a:gd name="T45" fmla="*/ 895350 h 646"/>
              <a:gd name="T46" fmla="*/ 120650 w 5844"/>
              <a:gd name="T47" fmla="*/ 874713 h 646"/>
              <a:gd name="T48" fmla="*/ 39688 w 5844"/>
              <a:gd name="T49" fmla="*/ 793750 h 646"/>
              <a:gd name="T50" fmla="*/ 0 w 5844"/>
              <a:gd name="T51" fmla="*/ 447675 h 6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844"/>
              <a:gd name="T79" fmla="*/ 0 h 646"/>
              <a:gd name="T80" fmla="*/ 5844 w 5844"/>
              <a:gd name="T81" fmla="*/ 646 h 6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844" h="646">
                <a:moveTo>
                  <a:pt x="38" y="180"/>
                </a:moveTo>
                <a:cubicBezTo>
                  <a:pt x="117" y="120"/>
                  <a:pt x="211" y="88"/>
                  <a:pt x="307" y="64"/>
                </a:cubicBezTo>
                <a:cubicBezTo>
                  <a:pt x="642" y="85"/>
                  <a:pt x="982" y="59"/>
                  <a:pt x="1318" y="52"/>
                </a:cubicBezTo>
                <a:cubicBezTo>
                  <a:pt x="1441" y="21"/>
                  <a:pt x="1561" y="11"/>
                  <a:pt x="1689" y="0"/>
                </a:cubicBezTo>
                <a:cubicBezTo>
                  <a:pt x="1898" y="16"/>
                  <a:pt x="1915" y="25"/>
                  <a:pt x="2150" y="13"/>
                </a:cubicBezTo>
                <a:cubicBezTo>
                  <a:pt x="2381" y="30"/>
                  <a:pt x="2538" y="44"/>
                  <a:pt x="2790" y="52"/>
                </a:cubicBezTo>
                <a:cubicBezTo>
                  <a:pt x="2854" y="61"/>
                  <a:pt x="2908" y="69"/>
                  <a:pt x="2969" y="90"/>
                </a:cubicBezTo>
                <a:cubicBezTo>
                  <a:pt x="3188" y="78"/>
                  <a:pt x="3162" y="87"/>
                  <a:pt x="3302" y="39"/>
                </a:cubicBezTo>
                <a:cubicBezTo>
                  <a:pt x="3456" y="43"/>
                  <a:pt x="3609" y="45"/>
                  <a:pt x="3763" y="52"/>
                </a:cubicBezTo>
                <a:cubicBezTo>
                  <a:pt x="3819" y="55"/>
                  <a:pt x="3874" y="86"/>
                  <a:pt x="3929" y="90"/>
                </a:cubicBezTo>
                <a:cubicBezTo>
                  <a:pt x="4074" y="102"/>
                  <a:pt x="4219" y="107"/>
                  <a:pt x="4364" y="116"/>
                </a:cubicBezTo>
                <a:cubicBezTo>
                  <a:pt x="4633" y="112"/>
                  <a:pt x="4902" y="111"/>
                  <a:pt x="5171" y="103"/>
                </a:cubicBezTo>
                <a:cubicBezTo>
                  <a:pt x="5214" y="102"/>
                  <a:pt x="5260" y="54"/>
                  <a:pt x="5299" y="39"/>
                </a:cubicBezTo>
                <a:cubicBezTo>
                  <a:pt x="5324" y="29"/>
                  <a:pt x="5350" y="22"/>
                  <a:pt x="5376" y="13"/>
                </a:cubicBezTo>
                <a:cubicBezTo>
                  <a:pt x="5389" y="9"/>
                  <a:pt x="5414" y="0"/>
                  <a:pt x="5414" y="0"/>
                </a:cubicBezTo>
                <a:cubicBezTo>
                  <a:pt x="5495" y="4"/>
                  <a:pt x="5576" y="3"/>
                  <a:pt x="5657" y="13"/>
                </a:cubicBezTo>
                <a:cubicBezTo>
                  <a:pt x="5684" y="16"/>
                  <a:pt x="5734" y="39"/>
                  <a:pt x="5734" y="39"/>
                </a:cubicBezTo>
                <a:cubicBezTo>
                  <a:pt x="5784" y="115"/>
                  <a:pt x="5793" y="131"/>
                  <a:pt x="5811" y="218"/>
                </a:cubicBezTo>
                <a:cubicBezTo>
                  <a:pt x="5804" y="336"/>
                  <a:pt x="5844" y="448"/>
                  <a:pt x="5747" y="512"/>
                </a:cubicBezTo>
                <a:cubicBezTo>
                  <a:pt x="5711" y="565"/>
                  <a:pt x="5703" y="558"/>
                  <a:pt x="5644" y="576"/>
                </a:cubicBezTo>
                <a:cubicBezTo>
                  <a:pt x="3190" y="568"/>
                  <a:pt x="3073" y="646"/>
                  <a:pt x="1689" y="538"/>
                </a:cubicBezTo>
                <a:cubicBezTo>
                  <a:pt x="1450" y="498"/>
                  <a:pt x="1554" y="513"/>
                  <a:pt x="1126" y="525"/>
                </a:cubicBezTo>
                <a:cubicBezTo>
                  <a:pt x="1070" y="539"/>
                  <a:pt x="1014" y="545"/>
                  <a:pt x="960" y="564"/>
                </a:cubicBezTo>
                <a:cubicBezTo>
                  <a:pt x="665" y="560"/>
                  <a:pt x="371" y="559"/>
                  <a:pt x="76" y="551"/>
                </a:cubicBezTo>
                <a:cubicBezTo>
                  <a:pt x="31" y="550"/>
                  <a:pt x="37" y="535"/>
                  <a:pt x="25" y="500"/>
                </a:cubicBezTo>
                <a:cubicBezTo>
                  <a:pt x="21" y="457"/>
                  <a:pt x="0" y="342"/>
                  <a:pt x="0" y="282"/>
                </a:cubicBezTo>
              </a:path>
            </a:pathLst>
          </a:custGeom>
          <a:gradFill rotWithShape="1">
            <a:gsLst>
              <a:gs pos="0">
                <a:srgbClr val="977251"/>
              </a:gs>
              <a:gs pos="50000">
                <a:srgbClr val="FFFF99"/>
              </a:gs>
              <a:gs pos="100000">
                <a:srgbClr val="977251"/>
              </a:gs>
            </a:gsLst>
            <a:lin ang="5400000" scaled="1"/>
          </a:gradFill>
          <a:ln w="9525">
            <a:solidFill>
              <a:schemeClr val="tx1"/>
            </a:solidFill>
            <a:round/>
            <a:headEnd/>
            <a:tailEnd/>
          </a:ln>
        </p:spPr>
        <p:txBody>
          <a:bodyPr/>
          <a:lstStyle/>
          <a:p>
            <a:endParaRPr lang="ru-RU">
              <a:latin typeface="Calibri" pitchFamily="34" charset="0"/>
            </a:endParaRPr>
          </a:p>
        </p:txBody>
      </p:sp>
      <p:sp>
        <p:nvSpPr>
          <p:cNvPr id="105476" name="Freeform 9"/>
          <p:cNvSpPr>
            <a:spLocks/>
          </p:cNvSpPr>
          <p:nvPr/>
        </p:nvSpPr>
        <p:spPr bwMode="auto">
          <a:xfrm>
            <a:off x="1341438" y="6684963"/>
            <a:ext cx="1828800" cy="203200"/>
          </a:xfrm>
          <a:custGeom>
            <a:avLst/>
            <a:gdLst>
              <a:gd name="T0" fmla="*/ 0 w 1152"/>
              <a:gd name="T1" fmla="*/ 80962 h 128"/>
              <a:gd name="T2" fmla="*/ 304800 w 1152"/>
              <a:gd name="T3" fmla="*/ 0 h 128"/>
              <a:gd name="T4" fmla="*/ 731837 w 1152"/>
              <a:gd name="T5" fmla="*/ 20637 h 128"/>
              <a:gd name="T6" fmla="*/ 1036637 w 1152"/>
              <a:gd name="T7" fmla="*/ 80962 h 128"/>
              <a:gd name="T8" fmla="*/ 1646238 w 1152"/>
              <a:gd name="T9" fmla="*/ 101600 h 128"/>
              <a:gd name="T10" fmla="*/ 1766888 w 1152"/>
              <a:gd name="T11" fmla="*/ 122237 h 128"/>
              <a:gd name="T12" fmla="*/ 1828800 w 1152"/>
              <a:gd name="T13" fmla="*/ 142875 h 128"/>
              <a:gd name="T14" fmla="*/ 1706563 w 1152"/>
              <a:gd name="T15" fmla="*/ 203200 h 128"/>
              <a:gd name="T16" fmla="*/ 182562 w 1152"/>
              <a:gd name="T17" fmla="*/ 163512 h 128"/>
              <a:gd name="T18" fmla="*/ 0 w 1152"/>
              <a:gd name="T19" fmla="*/ 80962 h 1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2"/>
              <a:gd name="T31" fmla="*/ 0 h 128"/>
              <a:gd name="T32" fmla="*/ 1152 w 1152"/>
              <a:gd name="T33" fmla="*/ 128 h 1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2" h="128">
                <a:moveTo>
                  <a:pt x="0" y="51"/>
                </a:moveTo>
                <a:cubicBezTo>
                  <a:pt x="65" y="35"/>
                  <a:pt x="129" y="21"/>
                  <a:pt x="192" y="0"/>
                </a:cubicBezTo>
                <a:cubicBezTo>
                  <a:pt x="282" y="4"/>
                  <a:pt x="372" y="6"/>
                  <a:pt x="461" y="13"/>
                </a:cubicBezTo>
                <a:cubicBezTo>
                  <a:pt x="529" y="18"/>
                  <a:pt x="583" y="47"/>
                  <a:pt x="653" y="51"/>
                </a:cubicBezTo>
                <a:cubicBezTo>
                  <a:pt x="781" y="58"/>
                  <a:pt x="909" y="60"/>
                  <a:pt x="1037" y="64"/>
                </a:cubicBezTo>
                <a:cubicBezTo>
                  <a:pt x="1062" y="68"/>
                  <a:pt x="1088" y="71"/>
                  <a:pt x="1113" y="77"/>
                </a:cubicBezTo>
                <a:cubicBezTo>
                  <a:pt x="1126" y="80"/>
                  <a:pt x="1152" y="76"/>
                  <a:pt x="1152" y="90"/>
                </a:cubicBezTo>
                <a:cubicBezTo>
                  <a:pt x="1152" y="105"/>
                  <a:pt x="1084" y="125"/>
                  <a:pt x="1075" y="128"/>
                </a:cubicBezTo>
                <a:cubicBezTo>
                  <a:pt x="755" y="116"/>
                  <a:pt x="435" y="115"/>
                  <a:pt x="115" y="103"/>
                </a:cubicBezTo>
                <a:cubicBezTo>
                  <a:pt x="75" y="101"/>
                  <a:pt x="0" y="95"/>
                  <a:pt x="0" y="51"/>
                </a:cubicBezTo>
                <a:close/>
              </a:path>
            </a:pathLst>
          </a:custGeom>
          <a:gradFill rotWithShape="1">
            <a:gsLst>
              <a:gs pos="0">
                <a:srgbClr val="977251"/>
              </a:gs>
              <a:gs pos="50000">
                <a:srgbClr val="FFFF99"/>
              </a:gs>
              <a:gs pos="100000">
                <a:srgbClr val="977251"/>
              </a:gs>
            </a:gsLst>
            <a:lin ang="5400000" scaled="1"/>
          </a:gradFill>
          <a:ln w="9525">
            <a:noFill/>
            <a:round/>
            <a:headEnd/>
            <a:tailEnd/>
          </a:ln>
        </p:spPr>
        <p:txBody>
          <a:bodyPr/>
          <a:lstStyle/>
          <a:p>
            <a:endParaRPr lang="ru-RU">
              <a:latin typeface="Calibri" pitchFamily="34" charset="0"/>
            </a:endParaRPr>
          </a:p>
        </p:txBody>
      </p:sp>
      <p:sp>
        <p:nvSpPr>
          <p:cNvPr id="105477" name="AutoShape 11"/>
          <p:cNvSpPr>
            <a:spLocks noChangeArrowheads="1"/>
          </p:cNvSpPr>
          <p:nvPr/>
        </p:nvSpPr>
        <p:spPr bwMode="auto">
          <a:xfrm rot="-371057">
            <a:off x="7164388" y="333375"/>
            <a:ext cx="1655762" cy="1295400"/>
          </a:xfrm>
          <a:prstGeom prst="sun">
            <a:avLst>
              <a:gd name="adj" fmla="val 32981"/>
            </a:avLst>
          </a:prstGeom>
          <a:gradFill rotWithShape="1">
            <a:gsLst>
              <a:gs pos="0">
                <a:srgbClr val="FFFF99"/>
              </a:gs>
              <a:gs pos="100000">
                <a:srgbClr val="FF9900"/>
              </a:gs>
            </a:gsLst>
            <a:path path="rect">
              <a:fillToRect l="50000" t="50000" r="50000" b="50000"/>
            </a:path>
          </a:gradFill>
          <a:ln w="9525">
            <a:solidFill>
              <a:srgbClr val="FFFF99"/>
            </a:solidFill>
            <a:miter lim="800000"/>
            <a:headEnd/>
            <a:tailEnd/>
          </a:ln>
        </p:spPr>
        <p:txBody>
          <a:bodyPr wrap="none" anchor="ctr"/>
          <a:lstStyle/>
          <a:p>
            <a:endParaRPr lang="ru-RU">
              <a:latin typeface="Calibri" pitchFamily="34" charset="0"/>
            </a:endParaRPr>
          </a:p>
        </p:txBody>
      </p:sp>
      <p:sp>
        <p:nvSpPr>
          <p:cNvPr id="13324" name="AutoShape 12"/>
          <p:cNvSpPr>
            <a:spLocks noChangeArrowheads="1"/>
          </p:cNvSpPr>
          <p:nvPr/>
        </p:nvSpPr>
        <p:spPr bwMode="auto">
          <a:xfrm rot="-10604464">
            <a:off x="6516688" y="444500"/>
            <a:ext cx="1511300" cy="504825"/>
          </a:xfrm>
          <a:prstGeom prst="cloudCallout">
            <a:avLst>
              <a:gd name="adj1" fmla="val -31356"/>
              <a:gd name="adj2" fmla="val -9241"/>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3325" name="AutoShape 13"/>
          <p:cNvSpPr>
            <a:spLocks noChangeArrowheads="1"/>
          </p:cNvSpPr>
          <p:nvPr/>
        </p:nvSpPr>
        <p:spPr bwMode="auto">
          <a:xfrm rot="-10604464">
            <a:off x="2700338" y="333375"/>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3326" name="AutoShape 14"/>
          <p:cNvSpPr>
            <a:spLocks noChangeArrowheads="1"/>
          </p:cNvSpPr>
          <p:nvPr/>
        </p:nvSpPr>
        <p:spPr bwMode="auto">
          <a:xfrm rot="-10604464">
            <a:off x="611188" y="620713"/>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05481" name="Freeform 15"/>
          <p:cNvSpPr>
            <a:spLocks/>
          </p:cNvSpPr>
          <p:nvPr/>
        </p:nvSpPr>
        <p:spPr bwMode="auto">
          <a:xfrm>
            <a:off x="6300788" y="2924175"/>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2" name="Freeform 16"/>
          <p:cNvSpPr>
            <a:spLocks/>
          </p:cNvSpPr>
          <p:nvPr/>
        </p:nvSpPr>
        <p:spPr bwMode="auto">
          <a:xfrm rot="-778434">
            <a:off x="7596188" y="29972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3" name="Freeform 17"/>
          <p:cNvSpPr>
            <a:spLocks/>
          </p:cNvSpPr>
          <p:nvPr/>
        </p:nvSpPr>
        <p:spPr bwMode="auto">
          <a:xfrm rot="-468876">
            <a:off x="250825" y="28527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4" name="Freeform 18"/>
          <p:cNvSpPr>
            <a:spLocks/>
          </p:cNvSpPr>
          <p:nvPr/>
        </p:nvSpPr>
        <p:spPr bwMode="auto">
          <a:xfrm rot="-510824">
            <a:off x="1547813" y="29972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5" name="Freeform 19"/>
          <p:cNvSpPr>
            <a:spLocks/>
          </p:cNvSpPr>
          <p:nvPr/>
        </p:nvSpPr>
        <p:spPr bwMode="auto">
          <a:xfrm>
            <a:off x="2987675" y="2997200"/>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6" name="Freeform 20"/>
          <p:cNvSpPr>
            <a:spLocks/>
          </p:cNvSpPr>
          <p:nvPr/>
        </p:nvSpPr>
        <p:spPr bwMode="auto">
          <a:xfrm rot="-643991">
            <a:off x="755650" y="32845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7" name="Freeform 21"/>
          <p:cNvSpPr>
            <a:spLocks/>
          </p:cNvSpPr>
          <p:nvPr/>
        </p:nvSpPr>
        <p:spPr bwMode="auto">
          <a:xfrm>
            <a:off x="5940425" y="3213100"/>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8" name="Freeform 22"/>
          <p:cNvSpPr>
            <a:spLocks/>
          </p:cNvSpPr>
          <p:nvPr/>
        </p:nvSpPr>
        <p:spPr bwMode="auto">
          <a:xfrm>
            <a:off x="4643438" y="2852738"/>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89" name="Freeform 23"/>
          <p:cNvSpPr>
            <a:spLocks/>
          </p:cNvSpPr>
          <p:nvPr/>
        </p:nvSpPr>
        <p:spPr bwMode="auto">
          <a:xfrm>
            <a:off x="2411413" y="32131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90" name="Freeform 24"/>
          <p:cNvSpPr>
            <a:spLocks/>
          </p:cNvSpPr>
          <p:nvPr/>
        </p:nvSpPr>
        <p:spPr bwMode="auto">
          <a:xfrm>
            <a:off x="7164388" y="3573463"/>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5491" name="Freeform 25"/>
          <p:cNvSpPr>
            <a:spLocks/>
          </p:cNvSpPr>
          <p:nvPr/>
        </p:nvSpPr>
        <p:spPr bwMode="auto">
          <a:xfrm>
            <a:off x="7956550" y="32845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3338" name="Freeform 26"/>
          <p:cNvSpPr>
            <a:spLocks/>
          </p:cNvSpPr>
          <p:nvPr/>
        </p:nvSpPr>
        <p:spPr bwMode="auto">
          <a:xfrm rot="2686286">
            <a:off x="7239000" y="1828800"/>
            <a:ext cx="1493838" cy="325438"/>
          </a:xfrm>
          <a:custGeom>
            <a:avLst/>
            <a:gdLst>
              <a:gd name="T0" fmla="*/ 177800 w 941"/>
              <a:gd name="T1" fmla="*/ 60325 h 205"/>
              <a:gd name="T2" fmla="*/ 665163 w 941"/>
              <a:gd name="T3" fmla="*/ 142875 h 205"/>
              <a:gd name="T4" fmla="*/ 808038 w 941"/>
              <a:gd name="T5" fmla="*/ 325438 h 205"/>
              <a:gd name="T6" fmla="*/ 1133475 w 941"/>
              <a:gd name="T7" fmla="*/ 122238 h 205"/>
              <a:gd name="T8" fmla="*/ 1438275 w 941"/>
              <a:gd name="T9" fmla="*/ 142875 h 205"/>
              <a:gd name="T10" fmla="*/ 1274763 w 941"/>
              <a:gd name="T11" fmla="*/ 101600 h 205"/>
              <a:gd name="T12" fmla="*/ 1071563 w 941"/>
              <a:gd name="T13" fmla="*/ 41275 h 205"/>
              <a:gd name="T14" fmla="*/ 828675 w 941"/>
              <a:gd name="T15" fmla="*/ 60325 h 205"/>
              <a:gd name="T16" fmla="*/ 766763 w 941"/>
              <a:gd name="T17" fmla="*/ 80963 h 205"/>
              <a:gd name="T18" fmla="*/ 584200 w 941"/>
              <a:gd name="T19" fmla="*/ 20638 h 205"/>
              <a:gd name="T20" fmla="*/ 461963 w 941"/>
              <a:gd name="T21" fmla="*/ 0 h 205"/>
              <a:gd name="T22" fmla="*/ 219075 w 941"/>
              <a:gd name="T23" fmla="*/ 20638 h 205"/>
              <a:gd name="T24" fmla="*/ 177800 w 941"/>
              <a:gd name="T25" fmla="*/ 60325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sp>
        <p:nvSpPr>
          <p:cNvPr id="13339" name="Freeform 27"/>
          <p:cNvSpPr>
            <a:spLocks/>
          </p:cNvSpPr>
          <p:nvPr/>
        </p:nvSpPr>
        <p:spPr bwMode="auto">
          <a:xfrm>
            <a:off x="4067175" y="981075"/>
            <a:ext cx="1493838" cy="325438"/>
          </a:xfrm>
          <a:custGeom>
            <a:avLst/>
            <a:gdLst>
              <a:gd name="T0" fmla="*/ 177800 w 941"/>
              <a:gd name="T1" fmla="*/ 60325 h 205"/>
              <a:gd name="T2" fmla="*/ 665163 w 941"/>
              <a:gd name="T3" fmla="*/ 142875 h 205"/>
              <a:gd name="T4" fmla="*/ 808038 w 941"/>
              <a:gd name="T5" fmla="*/ 325438 h 205"/>
              <a:gd name="T6" fmla="*/ 1133475 w 941"/>
              <a:gd name="T7" fmla="*/ 122238 h 205"/>
              <a:gd name="T8" fmla="*/ 1438275 w 941"/>
              <a:gd name="T9" fmla="*/ 142875 h 205"/>
              <a:gd name="T10" fmla="*/ 1274763 w 941"/>
              <a:gd name="T11" fmla="*/ 101600 h 205"/>
              <a:gd name="T12" fmla="*/ 1071563 w 941"/>
              <a:gd name="T13" fmla="*/ 41275 h 205"/>
              <a:gd name="T14" fmla="*/ 828675 w 941"/>
              <a:gd name="T15" fmla="*/ 60325 h 205"/>
              <a:gd name="T16" fmla="*/ 766763 w 941"/>
              <a:gd name="T17" fmla="*/ 80963 h 205"/>
              <a:gd name="T18" fmla="*/ 584200 w 941"/>
              <a:gd name="T19" fmla="*/ 20638 h 205"/>
              <a:gd name="T20" fmla="*/ 461963 w 941"/>
              <a:gd name="T21" fmla="*/ 0 h 205"/>
              <a:gd name="T22" fmla="*/ 219075 w 941"/>
              <a:gd name="T23" fmla="*/ 20638 h 205"/>
              <a:gd name="T24" fmla="*/ 177800 w 941"/>
              <a:gd name="T25" fmla="*/ 60325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sp>
        <p:nvSpPr>
          <p:cNvPr id="13340" name="Freeform 28"/>
          <p:cNvSpPr>
            <a:spLocks/>
          </p:cNvSpPr>
          <p:nvPr/>
        </p:nvSpPr>
        <p:spPr bwMode="auto">
          <a:xfrm rot="-1323816">
            <a:off x="684213" y="1852613"/>
            <a:ext cx="1079500" cy="396875"/>
          </a:xfrm>
          <a:custGeom>
            <a:avLst/>
            <a:gdLst>
              <a:gd name="T0" fmla="*/ 128485 w 941"/>
              <a:gd name="T1" fmla="*/ 73567 h 205"/>
              <a:gd name="T2" fmla="*/ 480670 w 941"/>
              <a:gd name="T3" fmla="*/ 174238 h 205"/>
              <a:gd name="T4" fmla="*/ 583917 w 941"/>
              <a:gd name="T5" fmla="*/ 396875 h 205"/>
              <a:gd name="T6" fmla="*/ 819089 w 941"/>
              <a:gd name="T7" fmla="*/ 149070 h 205"/>
              <a:gd name="T8" fmla="*/ 1039349 w 941"/>
              <a:gd name="T9" fmla="*/ 174238 h 205"/>
              <a:gd name="T10" fmla="*/ 921189 w 941"/>
              <a:gd name="T11" fmla="*/ 123902 h 205"/>
              <a:gd name="T12" fmla="*/ 774349 w 941"/>
              <a:gd name="T13" fmla="*/ 50335 h 205"/>
              <a:gd name="T14" fmla="*/ 598830 w 941"/>
              <a:gd name="T15" fmla="*/ 73567 h 205"/>
              <a:gd name="T16" fmla="*/ 554090 w 941"/>
              <a:gd name="T17" fmla="*/ 98735 h 205"/>
              <a:gd name="T18" fmla="*/ 422164 w 941"/>
              <a:gd name="T19" fmla="*/ 25168 h 205"/>
              <a:gd name="T20" fmla="*/ 333831 w 941"/>
              <a:gd name="T21" fmla="*/ 0 h 205"/>
              <a:gd name="T22" fmla="*/ 158311 w 941"/>
              <a:gd name="T23" fmla="*/ 25168 h 205"/>
              <a:gd name="T24" fmla="*/ 128485 w 941"/>
              <a:gd name="T25" fmla="*/ 73567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pic>
        <p:nvPicPr>
          <p:cNvPr id="13342" name="Picture 30" descr="лодка"/>
          <p:cNvPicPr>
            <a:picLocks noChangeAspect="1" noChangeArrowheads="1"/>
          </p:cNvPicPr>
          <p:nvPr/>
        </p:nvPicPr>
        <p:blipFill>
          <a:blip r:embed="rId3" cstate="print"/>
          <a:srcRect/>
          <a:stretch>
            <a:fillRect/>
          </a:stretch>
        </p:blipFill>
        <p:spPr bwMode="auto">
          <a:xfrm>
            <a:off x="1547813" y="3429000"/>
            <a:ext cx="4608512" cy="1287463"/>
          </a:xfrm>
          <a:prstGeom prst="rect">
            <a:avLst/>
          </a:prstGeom>
          <a:noFill/>
          <a:ln w="9525">
            <a:noFill/>
            <a:miter lim="800000"/>
            <a:headEnd/>
            <a:tailEnd/>
          </a:ln>
        </p:spPr>
      </p:pic>
      <p:sp>
        <p:nvSpPr>
          <p:cNvPr id="13343" name="Text Box 31"/>
          <p:cNvSpPr txBox="1">
            <a:spLocks noChangeArrowheads="1"/>
          </p:cNvSpPr>
          <p:nvPr/>
        </p:nvSpPr>
        <p:spPr bwMode="auto">
          <a:xfrm>
            <a:off x="4572000" y="5143500"/>
            <a:ext cx="4211638" cy="40011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ct val="50000"/>
              </a:spcBef>
              <a:spcAft>
                <a:spcPts val="0"/>
              </a:spcAft>
              <a:defRPr/>
            </a:pPr>
            <a:r>
              <a:rPr lang="ru-RU" sz="2000" dirty="0">
                <a:solidFill>
                  <a:schemeClr val="tx1"/>
                </a:solidFill>
                <a:latin typeface="Times New Roman" pitchFamily="18" charset="0"/>
                <a:cs typeface="Times New Roman" pitchFamily="18" charset="0"/>
              </a:rPr>
              <a:t>3. Что за сила выталкивает лодку</a:t>
            </a:r>
            <a:r>
              <a:rPr lang="en-US" sz="2000" dirty="0">
                <a:solidFill>
                  <a:schemeClr val="tx1"/>
                </a:solidFill>
                <a:latin typeface="Times New Roman" pitchFamily="18" charset="0"/>
                <a:cs typeface="Times New Roman" pitchFamily="18" charset="0"/>
              </a:rPr>
              <a:t>?</a:t>
            </a:r>
            <a:endParaRPr lang="ru-RU" sz="2000" dirty="0">
              <a:solidFill>
                <a:schemeClr val="tx1"/>
              </a:solidFill>
              <a:latin typeface="Times New Roman" pitchFamily="18" charset="0"/>
              <a:cs typeface="Times New Roman" pitchFamily="18" charset="0"/>
            </a:endParaRPr>
          </a:p>
        </p:txBody>
      </p:sp>
      <p:pic>
        <p:nvPicPr>
          <p:cNvPr id="105497" name="Picture 5" descr="архимед"/>
          <p:cNvPicPr>
            <a:picLocks noChangeAspect="1" noChangeArrowheads="1"/>
          </p:cNvPicPr>
          <p:nvPr/>
        </p:nvPicPr>
        <p:blipFill>
          <a:blip r:embed="rId4" cstate="print"/>
          <a:srcRect/>
          <a:stretch>
            <a:fillRect/>
          </a:stretch>
        </p:blipFill>
        <p:spPr bwMode="auto">
          <a:xfrm>
            <a:off x="2916238" y="4437063"/>
            <a:ext cx="1382712" cy="19669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withEffect">
                                  <p:stCondLst>
                                    <p:cond delay="0"/>
                                  </p:stCondLst>
                                  <p:childTnLst>
                                    <p:animMotion origin="layout" path="M 0.0 0.0 C 0.02448 -0.00671 0.03664 -0.00578 0.06216 0.0 C 0.10174 -0.00278 0.11285 -0.00601 0.15105 -0.00301 C 0.17136 0.01479 0.14462 -0.00763 0.16441 0.00577 C 0.16684 0.00739 0.16858 0.01063 0.17101 0.01178 C 0.17674 0.01456 0.18889 0.01756 0.18889 0.01756 " pathEditMode="relative" ptsTypes="fffffA">
                                      <p:cBhvr>
                                        <p:cTn id="6" dur="2000" fill="hold"/>
                                        <p:tgtEl>
                                          <p:spTgt spid="13324"/>
                                        </p:tgtEl>
                                        <p:attrNameLst>
                                          <p:attrName>ppt_x</p:attrName>
                                          <p:attrName>ppt_y</p:attrName>
                                        </p:attrNameLst>
                                      </p:cBhvr>
                                    </p:animMotion>
                                  </p:childTnLst>
                                </p:cTn>
                              </p:par>
                              <p:par>
                                <p:cTn id="7" presetID="0" presetClass="path" presetSubtype="0" repeatCount="indefinite" accel="50000" decel="50000" fill="hold" grpId="0" nodeType="withEffect">
                                  <p:stCondLst>
                                    <p:cond delay="0"/>
                                  </p:stCondLst>
                                  <p:childTnLst>
                                    <p:animMotion origin="layout" path="M -7.77778E-6 2.76468E-6 C 0.00937 -0.00601 0.01892 -0.01341 0.02881 -0.01757 C 0.0361 -0.02405 0.04288 -0.02589 0.05104 -0.02959 C 0.06475 -0.02358 0.05086 -0.03121 0.0644 -0.01757 C 0.07742 -0.00463 0.09444 0.00785 0.1111 0.00901 C 0.13923 0.01086 0.16735 0.01109 0.19548 0.01202 C 0.23142 0.02681 0.25138 0.02196 0.29774 0.0238 C 0.33975 0.04299 0.2967 0.02427 0.41545 0.02958 C 0.43038 0.03028 0.44513 0.03374 0.45989 0.03559 C 0.46215 0.03652 0.4644 0.03791 0.46666 0.0386 C 0.47031 0.03976 0.47656 0.03675 0.47777 0.0416 C 0.47881 0.04577 0.46892 0.04738 0.46892 0.04738 " pathEditMode="relative" ptsTypes="fffffffffffA">
                                      <p:cBhvr>
                                        <p:cTn id="8" dur="5000" fill="hold"/>
                                        <p:tgtEl>
                                          <p:spTgt spid="13325"/>
                                        </p:tgtEl>
                                        <p:attrNameLst>
                                          <p:attrName>ppt_x</p:attrName>
                                          <p:attrName>ppt_y</p:attrName>
                                        </p:attrNameLst>
                                      </p:cBhvr>
                                    </p:animMotion>
                                  </p:childTnLst>
                                </p:cTn>
                              </p:par>
                              <p:par>
                                <p:cTn id="9" presetID="0" presetClass="path" presetSubtype="0" repeatCount="indefinite" accel="50000" decel="50000" fill="hold" grpId="0" nodeType="withEffect">
                                  <p:stCondLst>
                                    <p:cond delay="0"/>
                                  </p:stCondLst>
                                  <p:childTnLst>
                                    <p:animMotion origin="layout" path="M -0.33073 0.00069 C -0.30416 -0.00532 -0.30711 -0.00509 -0.27066 -0.00231 C -0.24114 0.01364 -0.221 0.00786 -0.18385 0.00948 C -0.17517 0.01248 -0.16927 0.01456 -0.16163 0.0215 C -0.03871 0.01803 0.01719 0.01641 0.15365 0.01849 C 0.13039 0.02866 0.14063 0.02358 0.14914 0.0215 C 0.14983 0.02126 0.15087 0.0215 0.15139 0.0215 " pathEditMode="relative" rAng="0" ptsTypes="ffffffA">
                                      <p:cBhvr>
                                        <p:cTn id="10" dur="5000" fill="hold"/>
                                        <p:tgtEl>
                                          <p:spTgt spid="13326"/>
                                        </p:tgtEl>
                                        <p:attrNameLst>
                                          <p:attrName>ppt_x</p:attrName>
                                          <p:attrName>ppt_y</p:attrName>
                                        </p:attrNameLst>
                                      </p:cBhvr>
                                      <p:rCtr x="242" y="11"/>
                                    </p:animMotion>
                                  </p:childTnLst>
                                </p:cTn>
                              </p:par>
                              <p:par>
                                <p:cTn id="11" presetID="0" presetClass="path" presetSubtype="0" repeatCount="indefinite" accel="50000" decel="50000" fill="hold" grpId="0" nodeType="withEffect">
                                  <p:stCondLst>
                                    <p:cond delay="0"/>
                                  </p:stCondLst>
                                  <p:childTnLst>
                                    <p:animMotion origin="layout" path="M 8.33333E-6 -1.71059E-7 C -0.05433 -0.01226 -0.05329 -0.00671 -0.14444 -0.00879 C -0.196 -0.02636 -0.2493 -0.02035 -0.30225 -0.02358 C -0.31475 -0.02936 -0.30642 -0.02566 -0.32673 -0.0326 C -0.32968 -0.03352 -0.33263 -0.03468 -0.33558 -0.0356 C -0.33854 -0.03653 -0.34444 -0.03838 -0.34444 -0.03838 C -0.3644 -0.03745 -0.38454 -0.03791 -0.40451 -0.0356 C -0.41354 -0.03468 -0.42222 -0.02959 -0.43107 -0.02659 C -0.43697 -0.02451 -0.44895 -0.02081 -0.44895 -0.02081 C -0.45659 -0.01387 -0.45798 -0.01133 -0.46892 -0.00879 C -0.47708 -0.00694 -0.4934 -0.00301 -0.4934 -0.00301 C -0.53263 0.01479 -0.57673 0.00601 -0.6177 0.00601 " pathEditMode="relative" ptsTypes="fffffffffffA">
                                      <p:cBhvr>
                                        <p:cTn id="12" dur="2000" fill="hold"/>
                                        <p:tgtEl>
                                          <p:spTgt spid="13338"/>
                                        </p:tgtEl>
                                        <p:attrNameLst>
                                          <p:attrName>ppt_x</p:attrName>
                                          <p:attrName>ppt_y</p:attrName>
                                        </p:attrNameLst>
                                      </p:cBhvr>
                                    </p:animMotion>
                                  </p:childTnLst>
                                </p:cTn>
                              </p:par>
                              <p:par>
                                <p:cTn id="13" presetID="0" presetClass="path" presetSubtype="0" repeatCount="indefinite" accel="50000" decel="50000" fill="hold" grpId="0" nodeType="withEffect">
                                  <p:stCondLst>
                                    <p:cond delay="0"/>
                                  </p:stCondLst>
                                  <p:childTnLst>
                                    <p:animMotion origin="layout" path="M -1.38889E-6 -6.14887E-7 C 0.0066 0.00578 0.01233 0.01433 0.01997 0.0178 C 0.02448 0.01988 0.03333 0.02381 0.03333 0.02381 C 0.03472 0.02958 0.03629 0.03559 0.03767 0.04137 C 0.03837 0.04438 0.03993 0.05039 0.03993 0.05039 C 0.03715 0.08391 0.03976 0.07374 0.02656 0.09477 C 0.02483 0.09755 0.02413 0.10101 0.02222 0.10356 C 0.02031 0.1061 0.01788 0.10818 0.01545 0.10957 C 0.01129 0.11211 0.00226 0.11535 0.00226 0.11535 C -0.02118 0.13615 -0.04583 0.1343 -0.07344 0.13615 C -0.08733 0.14077 -0.10208 0.15002 -0.11111 0.16574 C -0.11753 0.17683 -0.12361 0.1914 -0.13108 0.20134 C -0.13802 0.21058 -0.14878 0.21359 -0.15781 0.21613 C -0.16823 0.21521 -0.17865 0.21521 -0.18889 0.21313 C -0.18924 0.21313 -0.20538 0.20573 -0.20885 0.20411 C -0.21389 0.2018 -0.21927 0.20226 -0.22448 0.20134 C -0.26128 0.18446 -0.21354 0.19348 -0.30451 0.18932 C -0.32639 0.14516 -0.29965 0.20249 -0.31111 0.05917 C -0.31424 0.02034 -0.38229 0.02704 -0.39115 0.02658 C -0.41962 0.02149 -0.4309 0.02173 -0.46441 0.02381 C -0.46892 0.02774 -0.4724 0.03583 -0.47778 0.03559 C -0.49861 0.03467 -0.5401 0.03259 -0.5401 0.03259 " pathEditMode="relative" ptsTypes="fffffffffffffffffffffA">
                                      <p:cBhvr>
                                        <p:cTn id="14" dur="2000" fill="hold"/>
                                        <p:tgtEl>
                                          <p:spTgt spid="13339"/>
                                        </p:tgtEl>
                                        <p:attrNameLst>
                                          <p:attrName>ppt_x</p:attrName>
                                          <p:attrName>ppt_y</p:attrName>
                                        </p:attrNameLst>
                                      </p:cBhvr>
                                    </p:animMotion>
                                  </p:childTnLst>
                                </p:cTn>
                              </p:par>
                              <p:par>
                                <p:cTn id="15" presetID="0" presetClass="path" presetSubtype="0" repeatCount="indefinite" accel="50000" decel="50000" fill="hold" grpId="0" nodeType="withEffect">
                                  <p:stCondLst>
                                    <p:cond delay="0"/>
                                  </p:stCondLst>
                                  <p:childTnLst>
                                    <p:animMotion origin="layout" path="M 6.66667E-6 2.28849E-6 C 0.00695 -0.01387 0.01754 -0.01896 0.02674 -0.02959 C 0.0389 -0.04346 0.04862 -0.05433 0.06442 -0.05918 C 0.11633 -0.05733 0.16806 -0.05525 0.21997 -0.0534 C 0.23404 -0.05294 0.2481 -0.04231 0.26233 -0.04161 C 0.2823 -0.04069 0.30226 -0.03953 0.32223 -0.03861 C 0.3356 -0.02682 0.32171 -0.03745 0.33785 -0.02959 C 0.34098 -0.02797 0.34393 -0.02589 0.34671 -0.02381 C 0.34897 -0.02196 0.35088 -0.01919 0.35331 -0.0178 C 0.35765 -0.01526 0.36667 -0.01202 0.36667 -0.01202 C 0.39237 0.01109 0.41789 0.03305 0.44897 0.04137 C 0.48091 0.03906 0.48404 0.04415 0.50452 0.02658 C 0.51667 0.00115 0.51667 -0.03052 0.52223 -0.05918 C 0.52414 -0.06912 0.52379 -0.06912 0.53108 -0.07397 C 0.53317 -0.07536 0.53768 -0.07698 0.53768 -0.07698 " pathEditMode="relative" ptsTypes="ffffffffffffffA">
                                      <p:cBhvr>
                                        <p:cTn id="16" dur="2000" fill="hold"/>
                                        <p:tgtEl>
                                          <p:spTgt spid="13340"/>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1.11111E-6 5.55556E-6 L -1.11111E-6 -0.17847 " pathEditMode="relative" ptsTypes="AA">
                                      <p:cBhvr>
                                        <p:cTn id="18" dur="2000" fill="hold"/>
                                        <p:tgtEl>
                                          <p:spTgt spid="133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4" grpId="0" animBg="1"/>
      <p:bldP spid="13325" grpId="0" animBg="1"/>
      <p:bldP spid="13326" grpId="0" animBg="1"/>
      <p:bldP spid="13338" grpId="0" animBg="1"/>
      <p:bldP spid="13339" grpId="0" animBg="1"/>
      <p:bldP spid="1334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6498" name="Freeform 17"/>
          <p:cNvSpPr>
            <a:spLocks/>
          </p:cNvSpPr>
          <p:nvPr/>
        </p:nvSpPr>
        <p:spPr bwMode="auto">
          <a:xfrm rot="537546">
            <a:off x="2124075" y="2492375"/>
            <a:ext cx="1008063" cy="825500"/>
          </a:xfrm>
          <a:custGeom>
            <a:avLst/>
            <a:gdLst>
              <a:gd name="T0" fmla="*/ 563934 w 833"/>
              <a:gd name="T1" fmla="*/ 15968 h 1189"/>
              <a:gd name="T2" fmla="*/ 519158 w 833"/>
              <a:gd name="T3" fmla="*/ 75677 h 1189"/>
              <a:gd name="T4" fmla="*/ 415085 w 833"/>
              <a:gd name="T5" fmla="*/ 177736 h 1189"/>
              <a:gd name="T6" fmla="*/ 386041 w 833"/>
              <a:gd name="T7" fmla="*/ 202730 h 1189"/>
              <a:gd name="T8" fmla="*/ 296489 w 833"/>
              <a:gd name="T9" fmla="*/ 254107 h 1189"/>
              <a:gd name="T10" fmla="*/ 445339 w 833"/>
              <a:gd name="T11" fmla="*/ 296458 h 1189"/>
              <a:gd name="T12" fmla="*/ 267445 w 833"/>
              <a:gd name="T13" fmla="*/ 364497 h 1189"/>
              <a:gd name="T14" fmla="*/ 222669 w 833"/>
              <a:gd name="T15" fmla="*/ 381855 h 1189"/>
              <a:gd name="T16" fmla="*/ 208147 w 833"/>
              <a:gd name="T17" fmla="*/ 415874 h 1189"/>
              <a:gd name="T18" fmla="*/ 429607 w 833"/>
              <a:gd name="T19" fmla="*/ 492245 h 1189"/>
              <a:gd name="T20" fmla="*/ 251713 w 833"/>
              <a:gd name="T21" fmla="*/ 551953 h 1189"/>
              <a:gd name="T22" fmla="*/ 133118 w 833"/>
              <a:gd name="T23" fmla="*/ 568616 h 1189"/>
              <a:gd name="T24" fmla="*/ 118596 w 833"/>
              <a:gd name="T25" fmla="*/ 594304 h 1189"/>
              <a:gd name="T26" fmla="*/ 163372 w 833"/>
              <a:gd name="T27" fmla="*/ 602636 h 1189"/>
              <a:gd name="T28" fmla="*/ 251713 w 833"/>
              <a:gd name="T29" fmla="*/ 645681 h 1189"/>
              <a:gd name="T30" fmla="*/ 400563 w 833"/>
              <a:gd name="T31" fmla="*/ 654013 h 1189"/>
              <a:gd name="T32" fmla="*/ 0 w 833"/>
              <a:gd name="T33" fmla="*/ 747741 h 1189"/>
              <a:gd name="T34" fmla="*/ 623232 w 833"/>
              <a:gd name="T35" fmla="*/ 730384 h 1189"/>
              <a:gd name="T36" fmla="*/ 801126 w 833"/>
              <a:gd name="T37" fmla="*/ 722052 h 1189"/>
              <a:gd name="T38" fmla="*/ 1008063 w 833"/>
              <a:gd name="T39" fmla="*/ 704695 h 1189"/>
              <a:gd name="T40" fmla="*/ 815648 w 833"/>
              <a:gd name="T41" fmla="*/ 670675 h 1189"/>
              <a:gd name="T42" fmla="*/ 726096 w 833"/>
              <a:gd name="T43" fmla="*/ 645681 h 1189"/>
              <a:gd name="T44" fmla="*/ 682530 w 833"/>
              <a:gd name="T45" fmla="*/ 628324 h 1189"/>
              <a:gd name="T46" fmla="*/ 726096 w 833"/>
              <a:gd name="T47" fmla="*/ 619993 h 1189"/>
              <a:gd name="T48" fmla="*/ 919721 w 833"/>
              <a:gd name="T49" fmla="*/ 611661 h 1189"/>
              <a:gd name="T50" fmla="*/ 756350 w 833"/>
              <a:gd name="T51" fmla="*/ 526265 h 1189"/>
              <a:gd name="T52" fmla="*/ 741828 w 833"/>
              <a:gd name="T53" fmla="*/ 500576 h 1189"/>
              <a:gd name="T54" fmla="*/ 801126 w 833"/>
              <a:gd name="T55" fmla="*/ 483914 h 1189"/>
              <a:gd name="T56" fmla="*/ 889467 w 833"/>
              <a:gd name="T57" fmla="*/ 500576 h 1189"/>
              <a:gd name="T58" fmla="*/ 845902 w 833"/>
              <a:gd name="T59" fmla="*/ 492245 h 1189"/>
              <a:gd name="T60" fmla="*/ 979019 w 833"/>
              <a:gd name="T61" fmla="*/ 483914 h 1189"/>
              <a:gd name="T62" fmla="*/ 889467 w 833"/>
              <a:gd name="T63" fmla="*/ 449894 h 1189"/>
              <a:gd name="T64" fmla="*/ 801126 w 833"/>
              <a:gd name="T65" fmla="*/ 398517 h 1189"/>
              <a:gd name="T66" fmla="*/ 726096 w 833"/>
              <a:gd name="T67" fmla="*/ 322146 h 1189"/>
              <a:gd name="T68" fmla="*/ 697052 w 833"/>
              <a:gd name="T69" fmla="*/ 296458 h 1189"/>
              <a:gd name="T70" fmla="*/ 815648 w 833"/>
              <a:gd name="T71" fmla="*/ 313815 h 1189"/>
              <a:gd name="T72" fmla="*/ 741828 w 833"/>
              <a:gd name="T73" fmla="*/ 202730 h 1189"/>
              <a:gd name="T74" fmla="*/ 697052 w 833"/>
              <a:gd name="T75" fmla="*/ 194399 h 1189"/>
              <a:gd name="T76" fmla="*/ 637754 w 833"/>
              <a:gd name="T77" fmla="*/ 143716 h 1189"/>
              <a:gd name="T78" fmla="*/ 607500 w 833"/>
              <a:gd name="T79" fmla="*/ 92339 h 1189"/>
              <a:gd name="T80" fmla="*/ 578456 w 833"/>
              <a:gd name="T81" fmla="*/ 66651 h 1189"/>
              <a:gd name="T82" fmla="*/ 563934 w 833"/>
              <a:gd name="T83" fmla="*/ 15968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7189" name="Freeform 21"/>
          <p:cNvSpPr>
            <a:spLocks/>
          </p:cNvSpPr>
          <p:nvPr/>
        </p:nvSpPr>
        <p:spPr bwMode="auto">
          <a:xfrm>
            <a:off x="-612775" y="2349500"/>
            <a:ext cx="9756775" cy="4895850"/>
          </a:xfrm>
          <a:custGeom>
            <a:avLst/>
            <a:gdLst/>
            <a:ahLst/>
            <a:cxnLst>
              <a:cxn ang="0">
                <a:pos x="3504" y="751"/>
              </a:cxn>
              <a:cxn ang="0">
                <a:pos x="3798" y="568"/>
              </a:cxn>
              <a:cxn ang="0">
                <a:pos x="4165" y="372"/>
              </a:cxn>
              <a:cxn ang="0">
                <a:pos x="4276" y="286"/>
              </a:cxn>
              <a:cxn ang="0">
                <a:pos x="4607" y="188"/>
              </a:cxn>
              <a:cxn ang="0">
                <a:pos x="5121" y="77"/>
              </a:cxn>
              <a:cxn ang="0">
                <a:pos x="6126" y="90"/>
              </a:cxn>
              <a:cxn ang="0">
                <a:pos x="6138" y="715"/>
              </a:cxn>
              <a:cxn ang="0">
                <a:pos x="6126" y="1953"/>
              </a:cxn>
              <a:cxn ang="0">
                <a:pos x="6114" y="2663"/>
              </a:cxn>
              <a:cxn ang="0">
                <a:pos x="5501" y="2774"/>
              </a:cxn>
              <a:cxn ang="0">
                <a:pos x="5342" y="2725"/>
              </a:cxn>
              <a:cxn ang="0">
                <a:pos x="4055" y="2761"/>
              </a:cxn>
              <a:cxn ang="0">
                <a:pos x="3761" y="2712"/>
              </a:cxn>
              <a:cxn ang="0">
                <a:pos x="2682" y="2774"/>
              </a:cxn>
              <a:cxn ang="0">
                <a:pos x="2425" y="2700"/>
              </a:cxn>
              <a:cxn ang="0">
                <a:pos x="1996" y="2761"/>
              </a:cxn>
              <a:cxn ang="0">
                <a:pos x="501" y="1266"/>
              </a:cxn>
              <a:cxn ang="0">
                <a:pos x="513" y="604"/>
              </a:cxn>
              <a:cxn ang="0">
                <a:pos x="513" y="286"/>
              </a:cxn>
              <a:cxn ang="0">
                <a:pos x="881" y="323"/>
              </a:cxn>
              <a:cxn ang="0">
                <a:pos x="881" y="457"/>
              </a:cxn>
              <a:cxn ang="0">
                <a:pos x="1138" y="372"/>
              </a:cxn>
              <a:cxn ang="0">
                <a:pos x="1224" y="482"/>
              </a:cxn>
              <a:cxn ang="0">
                <a:pos x="1543" y="433"/>
              </a:cxn>
              <a:cxn ang="0">
                <a:pos x="1641" y="372"/>
              </a:cxn>
              <a:cxn ang="0">
                <a:pos x="2082" y="445"/>
              </a:cxn>
              <a:cxn ang="0">
                <a:pos x="2352" y="506"/>
              </a:cxn>
              <a:cxn ang="0">
                <a:pos x="2658" y="641"/>
              </a:cxn>
              <a:cxn ang="0">
                <a:pos x="2830" y="702"/>
              </a:cxn>
              <a:cxn ang="0">
                <a:pos x="2891" y="764"/>
              </a:cxn>
              <a:cxn ang="0">
                <a:pos x="3209" y="837"/>
              </a:cxn>
              <a:cxn ang="0">
                <a:pos x="3332" y="788"/>
              </a:cxn>
            </a:cxnLst>
            <a:rect l="0" t="0" r="r" b="b"/>
            <a:pathLst>
              <a:path w="6191" h="3079">
                <a:moveTo>
                  <a:pt x="3467" y="776"/>
                </a:moveTo>
                <a:cubicBezTo>
                  <a:pt x="3479" y="768"/>
                  <a:pt x="3491" y="758"/>
                  <a:pt x="3504" y="751"/>
                </a:cubicBezTo>
                <a:cubicBezTo>
                  <a:pt x="3515" y="745"/>
                  <a:pt x="3529" y="745"/>
                  <a:pt x="3540" y="739"/>
                </a:cubicBezTo>
                <a:cubicBezTo>
                  <a:pt x="3629" y="689"/>
                  <a:pt x="3712" y="624"/>
                  <a:pt x="3798" y="568"/>
                </a:cubicBezTo>
                <a:cubicBezTo>
                  <a:pt x="3833" y="545"/>
                  <a:pt x="3905" y="529"/>
                  <a:pt x="3945" y="506"/>
                </a:cubicBezTo>
                <a:cubicBezTo>
                  <a:pt x="4020" y="464"/>
                  <a:pt x="4083" y="399"/>
                  <a:pt x="4165" y="372"/>
                </a:cubicBezTo>
                <a:cubicBezTo>
                  <a:pt x="4190" y="356"/>
                  <a:pt x="4218" y="344"/>
                  <a:pt x="4239" y="323"/>
                </a:cubicBezTo>
                <a:cubicBezTo>
                  <a:pt x="4251" y="311"/>
                  <a:pt x="4261" y="295"/>
                  <a:pt x="4276" y="286"/>
                </a:cubicBezTo>
                <a:cubicBezTo>
                  <a:pt x="4312" y="266"/>
                  <a:pt x="4358" y="261"/>
                  <a:pt x="4398" y="249"/>
                </a:cubicBezTo>
                <a:cubicBezTo>
                  <a:pt x="4470" y="228"/>
                  <a:pt x="4533" y="206"/>
                  <a:pt x="4607" y="188"/>
                </a:cubicBezTo>
                <a:cubicBezTo>
                  <a:pt x="4675" y="171"/>
                  <a:pt x="4746" y="176"/>
                  <a:pt x="4815" y="163"/>
                </a:cubicBezTo>
                <a:cubicBezTo>
                  <a:pt x="4911" y="144"/>
                  <a:pt x="5022" y="79"/>
                  <a:pt x="5121" y="77"/>
                </a:cubicBezTo>
                <a:cubicBezTo>
                  <a:pt x="5301" y="73"/>
                  <a:pt x="5481" y="69"/>
                  <a:pt x="5661" y="65"/>
                </a:cubicBezTo>
                <a:cubicBezTo>
                  <a:pt x="5814" y="35"/>
                  <a:pt x="5992" y="0"/>
                  <a:pt x="6126" y="90"/>
                </a:cubicBezTo>
                <a:cubicBezTo>
                  <a:pt x="6139" y="130"/>
                  <a:pt x="6162" y="160"/>
                  <a:pt x="6175" y="200"/>
                </a:cubicBezTo>
                <a:cubicBezTo>
                  <a:pt x="6191" y="379"/>
                  <a:pt x="6184" y="543"/>
                  <a:pt x="6138" y="715"/>
                </a:cubicBezTo>
                <a:cubicBezTo>
                  <a:pt x="6124" y="911"/>
                  <a:pt x="6102" y="1114"/>
                  <a:pt x="6163" y="1303"/>
                </a:cubicBezTo>
                <a:cubicBezTo>
                  <a:pt x="6190" y="1525"/>
                  <a:pt x="6177" y="1739"/>
                  <a:pt x="6126" y="1953"/>
                </a:cubicBezTo>
                <a:cubicBezTo>
                  <a:pt x="6139" y="2085"/>
                  <a:pt x="6159" y="2160"/>
                  <a:pt x="6126" y="2296"/>
                </a:cubicBezTo>
                <a:cubicBezTo>
                  <a:pt x="6122" y="2418"/>
                  <a:pt x="6121" y="2541"/>
                  <a:pt x="6114" y="2663"/>
                </a:cubicBezTo>
                <a:cubicBezTo>
                  <a:pt x="6109" y="2745"/>
                  <a:pt x="5968" y="2771"/>
                  <a:pt x="5906" y="2786"/>
                </a:cubicBezTo>
                <a:cubicBezTo>
                  <a:pt x="5771" y="2782"/>
                  <a:pt x="5636" y="2782"/>
                  <a:pt x="5501" y="2774"/>
                </a:cubicBezTo>
                <a:cubicBezTo>
                  <a:pt x="5471" y="2772"/>
                  <a:pt x="5444" y="2757"/>
                  <a:pt x="5415" y="2749"/>
                </a:cubicBezTo>
                <a:cubicBezTo>
                  <a:pt x="5390" y="2742"/>
                  <a:pt x="5342" y="2725"/>
                  <a:pt x="5342" y="2725"/>
                </a:cubicBezTo>
                <a:cubicBezTo>
                  <a:pt x="5122" y="2733"/>
                  <a:pt x="5049" y="2733"/>
                  <a:pt x="4876" y="2761"/>
                </a:cubicBezTo>
                <a:cubicBezTo>
                  <a:pt x="4594" y="2860"/>
                  <a:pt x="4827" y="2783"/>
                  <a:pt x="4055" y="2761"/>
                </a:cubicBezTo>
                <a:cubicBezTo>
                  <a:pt x="4037" y="2760"/>
                  <a:pt x="3918" y="2741"/>
                  <a:pt x="3896" y="2737"/>
                </a:cubicBezTo>
                <a:cubicBezTo>
                  <a:pt x="3851" y="2729"/>
                  <a:pt x="3761" y="2712"/>
                  <a:pt x="3761" y="2712"/>
                </a:cubicBezTo>
                <a:cubicBezTo>
                  <a:pt x="3575" y="2720"/>
                  <a:pt x="3453" y="2733"/>
                  <a:pt x="3283" y="2761"/>
                </a:cubicBezTo>
                <a:cubicBezTo>
                  <a:pt x="3097" y="2826"/>
                  <a:pt x="2850" y="2778"/>
                  <a:pt x="2682" y="2774"/>
                </a:cubicBezTo>
                <a:cubicBezTo>
                  <a:pt x="2621" y="2758"/>
                  <a:pt x="2561" y="2740"/>
                  <a:pt x="2499" y="2725"/>
                </a:cubicBezTo>
                <a:cubicBezTo>
                  <a:pt x="2474" y="2719"/>
                  <a:pt x="2425" y="2700"/>
                  <a:pt x="2425" y="2700"/>
                </a:cubicBezTo>
                <a:cubicBezTo>
                  <a:pt x="2352" y="2704"/>
                  <a:pt x="2278" y="2705"/>
                  <a:pt x="2205" y="2712"/>
                </a:cubicBezTo>
                <a:cubicBezTo>
                  <a:pt x="2136" y="2719"/>
                  <a:pt x="2068" y="2758"/>
                  <a:pt x="1996" y="2761"/>
                </a:cubicBezTo>
                <a:cubicBezTo>
                  <a:pt x="1812" y="2768"/>
                  <a:pt x="1629" y="2770"/>
                  <a:pt x="1445" y="2774"/>
                </a:cubicBezTo>
                <a:cubicBezTo>
                  <a:pt x="0" y="2754"/>
                  <a:pt x="473" y="3079"/>
                  <a:pt x="501" y="1266"/>
                </a:cubicBezTo>
                <a:cubicBezTo>
                  <a:pt x="501" y="1253"/>
                  <a:pt x="509" y="1241"/>
                  <a:pt x="513" y="1229"/>
                </a:cubicBezTo>
                <a:cubicBezTo>
                  <a:pt x="502" y="1022"/>
                  <a:pt x="463" y="809"/>
                  <a:pt x="513" y="604"/>
                </a:cubicBezTo>
                <a:cubicBezTo>
                  <a:pt x="494" y="526"/>
                  <a:pt x="487" y="532"/>
                  <a:pt x="501" y="445"/>
                </a:cubicBezTo>
                <a:cubicBezTo>
                  <a:pt x="505" y="392"/>
                  <a:pt x="499" y="337"/>
                  <a:pt x="513" y="286"/>
                </a:cubicBezTo>
                <a:cubicBezTo>
                  <a:pt x="523" y="247"/>
                  <a:pt x="624" y="237"/>
                  <a:pt x="624" y="237"/>
                </a:cubicBezTo>
                <a:cubicBezTo>
                  <a:pt x="707" y="292"/>
                  <a:pt x="782" y="310"/>
                  <a:pt x="881" y="323"/>
                </a:cubicBezTo>
                <a:cubicBezTo>
                  <a:pt x="877" y="351"/>
                  <a:pt x="869" y="379"/>
                  <a:pt x="869" y="408"/>
                </a:cubicBezTo>
                <a:cubicBezTo>
                  <a:pt x="869" y="425"/>
                  <a:pt x="865" y="453"/>
                  <a:pt x="881" y="457"/>
                </a:cubicBezTo>
                <a:cubicBezTo>
                  <a:pt x="929" y="468"/>
                  <a:pt x="979" y="449"/>
                  <a:pt x="1028" y="445"/>
                </a:cubicBezTo>
                <a:cubicBezTo>
                  <a:pt x="1074" y="430"/>
                  <a:pt x="1098" y="399"/>
                  <a:pt x="1138" y="372"/>
                </a:cubicBezTo>
                <a:cubicBezTo>
                  <a:pt x="1150" y="384"/>
                  <a:pt x="1165" y="394"/>
                  <a:pt x="1175" y="408"/>
                </a:cubicBezTo>
                <a:cubicBezTo>
                  <a:pt x="1206" y="455"/>
                  <a:pt x="1159" y="445"/>
                  <a:pt x="1224" y="482"/>
                </a:cubicBezTo>
                <a:cubicBezTo>
                  <a:pt x="1239" y="490"/>
                  <a:pt x="1257" y="490"/>
                  <a:pt x="1273" y="494"/>
                </a:cubicBezTo>
                <a:cubicBezTo>
                  <a:pt x="1376" y="486"/>
                  <a:pt x="1457" y="489"/>
                  <a:pt x="1543" y="433"/>
                </a:cubicBezTo>
                <a:cubicBezTo>
                  <a:pt x="1551" y="421"/>
                  <a:pt x="1555" y="404"/>
                  <a:pt x="1567" y="396"/>
                </a:cubicBezTo>
                <a:cubicBezTo>
                  <a:pt x="1589" y="382"/>
                  <a:pt x="1641" y="372"/>
                  <a:pt x="1641" y="372"/>
                </a:cubicBezTo>
                <a:cubicBezTo>
                  <a:pt x="1756" y="409"/>
                  <a:pt x="1875" y="402"/>
                  <a:pt x="1996" y="408"/>
                </a:cubicBezTo>
                <a:cubicBezTo>
                  <a:pt x="2089" y="471"/>
                  <a:pt x="1971" y="397"/>
                  <a:pt x="2082" y="445"/>
                </a:cubicBezTo>
                <a:cubicBezTo>
                  <a:pt x="2096" y="451"/>
                  <a:pt x="2105" y="464"/>
                  <a:pt x="2119" y="470"/>
                </a:cubicBezTo>
                <a:cubicBezTo>
                  <a:pt x="2204" y="508"/>
                  <a:pt x="2248" y="498"/>
                  <a:pt x="2352" y="506"/>
                </a:cubicBezTo>
                <a:cubicBezTo>
                  <a:pt x="2405" y="525"/>
                  <a:pt x="2457" y="542"/>
                  <a:pt x="2511" y="555"/>
                </a:cubicBezTo>
                <a:cubicBezTo>
                  <a:pt x="2562" y="606"/>
                  <a:pt x="2586" y="618"/>
                  <a:pt x="2658" y="641"/>
                </a:cubicBezTo>
                <a:cubicBezTo>
                  <a:pt x="2670" y="645"/>
                  <a:pt x="2695" y="653"/>
                  <a:pt x="2695" y="653"/>
                </a:cubicBezTo>
                <a:cubicBezTo>
                  <a:pt x="2742" y="685"/>
                  <a:pt x="2773" y="691"/>
                  <a:pt x="2830" y="702"/>
                </a:cubicBezTo>
                <a:cubicBezTo>
                  <a:pt x="2842" y="710"/>
                  <a:pt x="2856" y="717"/>
                  <a:pt x="2866" y="727"/>
                </a:cubicBezTo>
                <a:cubicBezTo>
                  <a:pt x="2876" y="738"/>
                  <a:pt x="2879" y="755"/>
                  <a:pt x="2891" y="764"/>
                </a:cubicBezTo>
                <a:cubicBezTo>
                  <a:pt x="2899" y="770"/>
                  <a:pt x="2974" y="787"/>
                  <a:pt x="2977" y="788"/>
                </a:cubicBezTo>
                <a:cubicBezTo>
                  <a:pt x="3045" y="835"/>
                  <a:pt x="3129" y="821"/>
                  <a:pt x="3209" y="837"/>
                </a:cubicBezTo>
                <a:cubicBezTo>
                  <a:pt x="3238" y="833"/>
                  <a:pt x="3268" y="836"/>
                  <a:pt x="3295" y="825"/>
                </a:cubicBezTo>
                <a:cubicBezTo>
                  <a:pt x="3311" y="819"/>
                  <a:pt x="3315" y="793"/>
                  <a:pt x="3332" y="788"/>
                </a:cubicBezTo>
                <a:cubicBezTo>
                  <a:pt x="3375" y="776"/>
                  <a:pt x="3422" y="780"/>
                  <a:pt x="3467" y="776"/>
                </a:cubicBezTo>
                <a:close/>
              </a:path>
            </a:pathLst>
          </a:custGeom>
          <a:gradFill rotWithShape="1">
            <a:gsLst>
              <a:gs pos="0">
                <a:schemeClr val="accent1"/>
              </a:gs>
              <a:gs pos="50000">
                <a:srgbClr val="FFFFFF"/>
              </a:gs>
              <a:gs pos="100000">
                <a:schemeClr val="accent1"/>
              </a:gs>
            </a:gsLst>
            <a:lin ang="5400000" scaled="1"/>
          </a:gradFill>
          <a:ln w="9525">
            <a:noFill/>
            <a:round/>
            <a:headEnd/>
            <a:tailEnd/>
          </a:ln>
          <a:effectLst/>
        </p:spPr>
        <p:txBody>
          <a:bodyPr/>
          <a:lstStyle/>
          <a:p>
            <a:pPr fontAlgn="auto">
              <a:spcBef>
                <a:spcPts val="0"/>
              </a:spcBef>
              <a:spcAft>
                <a:spcPts val="0"/>
              </a:spcAft>
              <a:defRPr/>
            </a:pPr>
            <a:endParaRPr lang="ru-RU">
              <a:latin typeface="+mn-lt"/>
            </a:endParaRPr>
          </a:p>
        </p:txBody>
      </p:sp>
      <p:sp>
        <p:nvSpPr>
          <p:cNvPr id="106500" name="Freeform 6"/>
          <p:cNvSpPr>
            <a:spLocks/>
          </p:cNvSpPr>
          <p:nvPr/>
        </p:nvSpPr>
        <p:spPr bwMode="auto">
          <a:xfrm rot="-190619">
            <a:off x="323850" y="4076700"/>
            <a:ext cx="8820150" cy="2197100"/>
          </a:xfrm>
          <a:custGeom>
            <a:avLst/>
            <a:gdLst>
              <a:gd name="T0" fmla="*/ 540221 w 2547"/>
              <a:gd name="T1" fmla="*/ 529273 h 714"/>
              <a:gd name="T2" fmla="*/ 1430201 w 2547"/>
              <a:gd name="T3" fmla="*/ 338489 h 714"/>
              <a:gd name="T4" fmla="*/ 1686460 w 2547"/>
              <a:gd name="T5" fmla="*/ 227711 h 714"/>
              <a:gd name="T6" fmla="*/ 2067385 w 2547"/>
              <a:gd name="T7" fmla="*/ 187707 h 714"/>
              <a:gd name="T8" fmla="*/ 2576439 w 2547"/>
              <a:gd name="T9" fmla="*/ 76929 h 714"/>
              <a:gd name="T10" fmla="*/ 2832698 w 2547"/>
              <a:gd name="T11" fmla="*/ 0 h 714"/>
              <a:gd name="T12" fmla="*/ 5630767 w 2547"/>
              <a:gd name="T13" fmla="*/ 113855 h 714"/>
              <a:gd name="T14" fmla="*/ 6143284 w 2547"/>
              <a:gd name="T15" fmla="*/ 378492 h 714"/>
              <a:gd name="T16" fmla="*/ 6267950 w 2547"/>
              <a:gd name="T17" fmla="*/ 415418 h 714"/>
              <a:gd name="T18" fmla="*/ 6396080 w 2547"/>
              <a:gd name="T19" fmla="*/ 452344 h 714"/>
              <a:gd name="T20" fmla="*/ 7840134 w 2547"/>
              <a:gd name="T21" fmla="*/ 680055 h 714"/>
              <a:gd name="T22" fmla="*/ 8051374 w 2547"/>
              <a:gd name="T23" fmla="*/ 867762 h 714"/>
              <a:gd name="T24" fmla="*/ 8560428 w 2547"/>
              <a:gd name="T25" fmla="*/ 1169325 h 714"/>
              <a:gd name="T26" fmla="*/ 8688558 w 2547"/>
              <a:gd name="T27" fmla="*/ 1507814 h 714"/>
              <a:gd name="T28" fmla="*/ 8390744 w 2547"/>
              <a:gd name="T29" fmla="*/ 1584743 h 714"/>
              <a:gd name="T30" fmla="*/ 7286061 w 2547"/>
              <a:gd name="T31" fmla="*/ 1658595 h 714"/>
              <a:gd name="T32" fmla="*/ 6396080 w 2547"/>
              <a:gd name="T33" fmla="*/ 1470888 h 714"/>
              <a:gd name="T34" fmla="*/ 72722 w 2547"/>
              <a:gd name="T35" fmla="*/ 1055470 h 714"/>
              <a:gd name="T36" fmla="*/ 31167 w 2547"/>
              <a:gd name="T37" fmla="*/ 944692 h 714"/>
              <a:gd name="T38" fmla="*/ 962702 w 2547"/>
              <a:gd name="T39" fmla="*/ 643129 h 714"/>
              <a:gd name="T40" fmla="*/ 1049276 w 2547"/>
              <a:gd name="T41" fmla="*/ 529273 h 714"/>
              <a:gd name="T42" fmla="*/ 1177405 w 2547"/>
              <a:gd name="T43" fmla="*/ 452344 h 7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547"/>
              <a:gd name="T67" fmla="*/ 0 h 714"/>
              <a:gd name="T68" fmla="*/ 2547 w 2547"/>
              <a:gd name="T69" fmla="*/ 714 h 71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547" h="714">
                <a:moveTo>
                  <a:pt x="156" y="172"/>
                </a:moveTo>
                <a:cubicBezTo>
                  <a:pt x="245" y="160"/>
                  <a:pt x="328" y="139"/>
                  <a:pt x="413" y="110"/>
                </a:cubicBezTo>
                <a:cubicBezTo>
                  <a:pt x="494" y="82"/>
                  <a:pt x="407" y="88"/>
                  <a:pt x="487" y="74"/>
                </a:cubicBezTo>
                <a:cubicBezTo>
                  <a:pt x="523" y="68"/>
                  <a:pt x="560" y="66"/>
                  <a:pt x="597" y="61"/>
                </a:cubicBezTo>
                <a:cubicBezTo>
                  <a:pt x="646" y="54"/>
                  <a:pt x="697" y="39"/>
                  <a:pt x="744" y="25"/>
                </a:cubicBezTo>
                <a:cubicBezTo>
                  <a:pt x="769" y="17"/>
                  <a:pt x="818" y="0"/>
                  <a:pt x="818" y="0"/>
                </a:cubicBezTo>
                <a:cubicBezTo>
                  <a:pt x="1089" y="11"/>
                  <a:pt x="1354" y="29"/>
                  <a:pt x="1626" y="37"/>
                </a:cubicBezTo>
                <a:cubicBezTo>
                  <a:pt x="1677" y="88"/>
                  <a:pt x="1704" y="99"/>
                  <a:pt x="1774" y="123"/>
                </a:cubicBezTo>
                <a:cubicBezTo>
                  <a:pt x="1786" y="127"/>
                  <a:pt x="1798" y="131"/>
                  <a:pt x="1810" y="135"/>
                </a:cubicBezTo>
                <a:cubicBezTo>
                  <a:pt x="1822" y="139"/>
                  <a:pt x="1847" y="147"/>
                  <a:pt x="1847" y="147"/>
                </a:cubicBezTo>
                <a:cubicBezTo>
                  <a:pt x="1964" y="226"/>
                  <a:pt x="2136" y="215"/>
                  <a:pt x="2264" y="221"/>
                </a:cubicBezTo>
                <a:cubicBezTo>
                  <a:pt x="2332" y="265"/>
                  <a:pt x="2274" y="221"/>
                  <a:pt x="2325" y="282"/>
                </a:cubicBezTo>
                <a:cubicBezTo>
                  <a:pt x="2364" y="330"/>
                  <a:pt x="2414" y="361"/>
                  <a:pt x="2472" y="380"/>
                </a:cubicBezTo>
                <a:cubicBezTo>
                  <a:pt x="2507" y="404"/>
                  <a:pt x="2547" y="442"/>
                  <a:pt x="2509" y="490"/>
                </a:cubicBezTo>
                <a:cubicBezTo>
                  <a:pt x="2503" y="497"/>
                  <a:pt x="2424" y="515"/>
                  <a:pt x="2423" y="515"/>
                </a:cubicBezTo>
                <a:cubicBezTo>
                  <a:pt x="2325" y="579"/>
                  <a:pt x="2218" y="546"/>
                  <a:pt x="2104" y="539"/>
                </a:cubicBezTo>
                <a:cubicBezTo>
                  <a:pt x="2018" y="511"/>
                  <a:pt x="1936" y="490"/>
                  <a:pt x="1847" y="478"/>
                </a:cubicBezTo>
                <a:cubicBezTo>
                  <a:pt x="1052" y="484"/>
                  <a:pt x="570" y="714"/>
                  <a:pt x="21" y="343"/>
                </a:cubicBezTo>
                <a:cubicBezTo>
                  <a:pt x="17" y="331"/>
                  <a:pt x="0" y="316"/>
                  <a:pt x="9" y="307"/>
                </a:cubicBezTo>
                <a:cubicBezTo>
                  <a:pt x="59" y="258"/>
                  <a:pt x="208" y="226"/>
                  <a:pt x="278" y="209"/>
                </a:cubicBezTo>
                <a:cubicBezTo>
                  <a:pt x="286" y="197"/>
                  <a:pt x="292" y="183"/>
                  <a:pt x="303" y="172"/>
                </a:cubicBezTo>
                <a:cubicBezTo>
                  <a:pt x="314" y="161"/>
                  <a:pt x="340" y="147"/>
                  <a:pt x="340" y="147"/>
                </a:cubicBezTo>
              </a:path>
            </a:pathLst>
          </a:custGeom>
          <a:gradFill rotWithShape="1">
            <a:gsLst>
              <a:gs pos="0">
                <a:srgbClr val="FFFFFF"/>
              </a:gs>
              <a:gs pos="50000">
                <a:srgbClr val="66CCFF"/>
              </a:gs>
              <a:gs pos="100000">
                <a:srgbClr val="FFFFFF"/>
              </a:gs>
            </a:gsLst>
            <a:lin ang="5400000" scaled="1"/>
          </a:gradFill>
          <a:ln w="9525">
            <a:noFill/>
            <a:round/>
            <a:headEnd/>
            <a:tailEnd/>
          </a:ln>
        </p:spPr>
        <p:txBody>
          <a:bodyPr/>
          <a:lstStyle/>
          <a:p>
            <a:endParaRPr lang="ru-RU">
              <a:latin typeface="Calibri" pitchFamily="34" charset="0"/>
            </a:endParaRPr>
          </a:p>
        </p:txBody>
      </p:sp>
      <p:pic>
        <p:nvPicPr>
          <p:cNvPr id="7172" name="Picture 4" descr="лошадка"/>
          <p:cNvPicPr>
            <a:picLocks noChangeAspect="1" noChangeArrowheads="1"/>
          </p:cNvPicPr>
          <p:nvPr/>
        </p:nvPicPr>
        <p:blipFill>
          <a:blip r:embed="rId3" cstate="print"/>
          <a:srcRect/>
          <a:stretch>
            <a:fillRect/>
          </a:stretch>
        </p:blipFill>
        <p:spPr bwMode="auto">
          <a:xfrm>
            <a:off x="5724525" y="2636838"/>
            <a:ext cx="2882900" cy="2882900"/>
          </a:xfrm>
          <a:prstGeom prst="rect">
            <a:avLst/>
          </a:prstGeom>
          <a:noFill/>
          <a:ln w="9525">
            <a:noFill/>
            <a:miter lim="800000"/>
            <a:headEnd/>
            <a:tailEnd/>
          </a:ln>
        </p:spPr>
      </p:pic>
      <p:sp>
        <p:nvSpPr>
          <p:cNvPr id="106502" name="AutoShape 7"/>
          <p:cNvSpPr>
            <a:spLocks noChangeArrowheads="1"/>
          </p:cNvSpPr>
          <p:nvPr/>
        </p:nvSpPr>
        <p:spPr bwMode="auto">
          <a:xfrm>
            <a:off x="900113" y="333375"/>
            <a:ext cx="1439862" cy="1295400"/>
          </a:xfrm>
          <a:prstGeom prst="sun">
            <a:avLst>
              <a:gd name="adj" fmla="val 32944"/>
            </a:avLst>
          </a:prstGeom>
          <a:solidFill>
            <a:srgbClr val="F8C256"/>
          </a:solidFill>
          <a:ln w="9525">
            <a:noFill/>
            <a:miter lim="800000"/>
            <a:headEnd/>
            <a:tailEnd/>
          </a:ln>
        </p:spPr>
        <p:txBody>
          <a:bodyPr wrap="none" anchor="ctr"/>
          <a:lstStyle/>
          <a:p>
            <a:endParaRPr lang="ru-RU">
              <a:latin typeface="Calibri" pitchFamily="34" charset="0"/>
            </a:endParaRPr>
          </a:p>
        </p:txBody>
      </p:sp>
      <p:sp>
        <p:nvSpPr>
          <p:cNvPr id="106503" name="Freeform 8"/>
          <p:cNvSpPr>
            <a:spLocks/>
          </p:cNvSpPr>
          <p:nvPr/>
        </p:nvSpPr>
        <p:spPr bwMode="auto">
          <a:xfrm>
            <a:off x="5292725" y="2413000"/>
            <a:ext cx="3816350" cy="871538"/>
          </a:xfrm>
          <a:custGeom>
            <a:avLst/>
            <a:gdLst>
              <a:gd name="T0" fmla="*/ 3816350 w 1924"/>
              <a:gd name="T1" fmla="*/ 208678 h 355"/>
              <a:gd name="T2" fmla="*/ 3598160 w 1924"/>
              <a:gd name="T3" fmla="*/ 179218 h 355"/>
              <a:gd name="T4" fmla="*/ 3451377 w 1924"/>
              <a:gd name="T5" fmla="*/ 58921 h 355"/>
              <a:gd name="T6" fmla="*/ 3256989 w 1924"/>
              <a:gd name="T7" fmla="*/ 0 h 355"/>
              <a:gd name="T8" fmla="*/ 2382244 w 1924"/>
              <a:gd name="T9" fmla="*/ 58921 h 355"/>
              <a:gd name="T10" fmla="*/ 1775277 w 1924"/>
              <a:gd name="T11" fmla="*/ 270054 h 355"/>
              <a:gd name="T12" fmla="*/ 1069134 w 1924"/>
              <a:gd name="T13" fmla="*/ 390351 h 355"/>
              <a:gd name="T14" fmla="*/ 606966 w 1924"/>
              <a:gd name="T15" fmla="*/ 572023 h 355"/>
              <a:gd name="T16" fmla="*/ 0 w 1924"/>
              <a:gd name="T17" fmla="*/ 871538 h 3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4"/>
              <a:gd name="T28" fmla="*/ 0 h 355"/>
              <a:gd name="T29" fmla="*/ 1924 w 1924"/>
              <a:gd name="T30" fmla="*/ 355 h 3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4" h="355">
                <a:moveTo>
                  <a:pt x="1924" y="85"/>
                </a:moveTo>
                <a:cubicBezTo>
                  <a:pt x="1887" y="81"/>
                  <a:pt x="1849" y="85"/>
                  <a:pt x="1814" y="73"/>
                </a:cubicBezTo>
                <a:cubicBezTo>
                  <a:pt x="1786" y="64"/>
                  <a:pt x="1769" y="31"/>
                  <a:pt x="1740" y="24"/>
                </a:cubicBezTo>
                <a:cubicBezTo>
                  <a:pt x="1707" y="16"/>
                  <a:pt x="1642" y="0"/>
                  <a:pt x="1642" y="0"/>
                </a:cubicBezTo>
                <a:cubicBezTo>
                  <a:pt x="1637" y="0"/>
                  <a:pt x="1293" y="7"/>
                  <a:pt x="1201" y="24"/>
                </a:cubicBezTo>
                <a:cubicBezTo>
                  <a:pt x="1100" y="43"/>
                  <a:pt x="996" y="84"/>
                  <a:pt x="895" y="110"/>
                </a:cubicBezTo>
                <a:cubicBezTo>
                  <a:pt x="778" y="140"/>
                  <a:pt x="659" y="151"/>
                  <a:pt x="539" y="159"/>
                </a:cubicBezTo>
                <a:cubicBezTo>
                  <a:pt x="475" y="180"/>
                  <a:pt x="357" y="199"/>
                  <a:pt x="306" y="233"/>
                </a:cubicBezTo>
                <a:cubicBezTo>
                  <a:pt x="233" y="282"/>
                  <a:pt x="88" y="355"/>
                  <a:pt x="0" y="355"/>
                </a:cubicBezTo>
              </a:path>
            </a:pathLst>
          </a:custGeom>
          <a:noFill/>
          <a:ln w="9525">
            <a:solidFill>
              <a:srgbClr val="66CCFF"/>
            </a:solidFill>
            <a:round/>
            <a:headEnd/>
            <a:tailEnd/>
          </a:ln>
        </p:spPr>
        <p:txBody>
          <a:bodyPr/>
          <a:lstStyle/>
          <a:p>
            <a:endParaRPr lang="ru-RU">
              <a:latin typeface="Calibri" pitchFamily="34" charset="0"/>
            </a:endParaRPr>
          </a:p>
        </p:txBody>
      </p:sp>
      <p:sp>
        <p:nvSpPr>
          <p:cNvPr id="106504" name="Freeform 9"/>
          <p:cNvSpPr>
            <a:spLocks/>
          </p:cNvSpPr>
          <p:nvPr/>
        </p:nvSpPr>
        <p:spPr bwMode="auto">
          <a:xfrm>
            <a:off x="3249613" y="3306763"/>
            <a:ext cx="2119312" cy="836612"/>
          </a:xfrm>
          <a:custGeom>
            <a:avLst/>
            <a:gdLst>
              <a:gd name="T0" fmla="*/ 2119312 w 1335"/>
              <a:gd name="T1" fmla="*/ 0 h 527"/>
              <a:gd name="T2" fmla="*/ 1692275 w 1335"/>
              <a:gd name="T3" fmla="*/ 292100 h 527"/>
              <a:gd name="T4" fmla="*/ 1614487 w 1335"/>
              <a:gd name="T5" fmla="*/ 331787 h 527"/>
              <a:gd name="T6" fmla="*/ 1555749 w 1335"/>
              <a:gd name="T7" fmla="*/ 390525 h 527"/>
              <a:gd name="T8" fmla="*/ 1439862 w 1335"/>
              <a:gd name="T9" fmla="*/ 428625 h 527"/>
              <a:gd name="T10" fmla="*/ 1303337 w 1335"/>
              <a:gd name="T11" fmla="*/ 487362 h 527"/>
              <a:gd name="T12" fmla="*/ 1185862 w 1335"/>
              <a:gd name="T13" fmla="*/ 546100 h 527"/>
              <a:gd name="T14" fmla="*/ 914400 w 1335"/>
              <a:gd name="T15" fmla="*/ 603250 h 527"/>
              <a:gd name="T16" fmla="*/ 0 w 1335"/>
              <a:gd name="T17" fmla="*/ 836612 h 5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5"/>
              <a:gd name="T28" fmla="*/ 0 h 527"/>
              <a:gd name="T29" fmla="*/ 1335 w 1335"/>
              <a:gd name="T30" fmla="*/ 527 h 5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5" h="527">
                <a:moveTo>
                  <a:pt x="1335" y="0"/>
                </a:moveTo>
                <a:cubicBezTo>
                  <a:pt x="1230" y="38"/>
                  <a:pt x="1158" y="122"/>
                  <a:pt x="1066" y="184"/>
                </a:cubicBezTo>
                <a:cubicBezTo>
                  <a:pt x="1051" y="194"/>
                  <a:pt x="1032" y="198"/>
                  <a:pt x="1017" y="209"/>
                </a:cubicBezTo>
                <a:cubicBezTo>
                  <a:pt x="1003" y="219"/>
                  <a:pt x="995" y="238"/>
                  <a:pt x="980" y="246"/>
                </a:cubicBezTo>
                <a:cubicBezTo>
                  <a:pt x="958" y="258"/>
                  <a:pt x="907" y="270"/>
                  <a:pt x="907" y="270"/>
                </a:cubicBezTo>
                <a:cubicBezTo>
                  <a:pt x="818" y="330"/>
                  <a:pt x="927" y="262"/>
                  <a:pt x="821" y="307"/>
                </a:cubicBezTo>
                <a:cubicBezTo>
                  <a:pt x="739" y="341"/>
                  <a:pt x="828" y="323"/>
                  <a:pt x="747" y="344"/>
                </a:cubicBezTo>
                <a:cubicBezTo>
                  <a:pt x="691" y="358"/>
                  <a:pt x="632" y="365"/>
                  <a:pt x="576" y="380"/>
                </a:cubicBezTo>
                <a:cubicBezTo>
                  <a:pt x="388" y="432"/>
                  <a:pt x="198" y="527"/>
                  <a:pt x="0" y="527"/>
                </a:cubicBezTo>
              </a:path>
            </a:pathLst>
          </a:custGeom>
          <a:noFill/>
          <a:ln w="9525">
            <a:solidFill>
              <a:srgbClr val="66CCFF"/>
            </a:solidFill>
            <a:round/>
            <a:headEnd/>
            <a:tailEnd/>
          </a:ln>
        </p:spPr>
        <p:txBody>
          <a:bodyPr/>
          <a:lstStyle/>
          <a:p>
            <a:endParaRPr lang="ru-RU">
              <a:latin typeface="Calibri" pitchFamily="34" charset="0"/>
            </a:endParaRPr>
          </a:p>
        </p:txBody>
      </p:sp>
      <p:sp>
        <p:nvSpPr>
          <p:cNvPr id="106505" name="Freeform 10"/>
          <p:cNvSpPr>
            <a:spLocks/>
          </p:cNvSpPr>
          <p:nvPr/>
        </p:nvSpPr>
        <p:spPr bwMode="auto">
          <a:xfrm>
            <a:off x="2124075" y="2997200"/>
            <a:ext cx="2428875" cy="796925"/>
          </a:xfrm>
          <a:custGeom>
            <a:avLst/>
            <a:gdLst>
              <a:gd name="T0" fmla="*/ 0 w 1312"/>
              <a:gd name="T1" fmla="*/ 0 h 270"/>
              <a:gd name="T2" fmla="*/ 477629 w 1312"/>
              <a:gd name="T3" fmla="*/ 144627 h 270"/>
              <a:gd name="T4" fmla="*/ 953408 w 1312"/>
              <a:gd name="T5" fmla="*/ 180046 h 270"/>
              <a:gd name="T6" fmla="*/ 1157048 w 1312"/>
              <a:gd name="T7" fmla="*/ 253835 h 270"/>
              <a:gd name="T8" fmla="*/ 1225545 w 1312"/>
              <a:gd name="T9" fmla="*/ 324673 h 270"/>
              <a:gd name="T10" fmla="*/ 1406970 w 1312"/>
              <a:gd name="T11" fmla="*/ 398463 h 270"/>
              <a:gd name="T12" fmla="*/ 1975312 w 1312"/>
              <a:gd name="T13" fmla="*/ 652298 h 270"/>
              <a:gd name="T14" fmla="*/ 2428875 w 1312"/>
              <a:gd name="T15" fmla="*/ 796925 h 270"/>
              <a:gd name="T16" fmla="*/ 0 60000 65536"/>
              <a:gd name="T17" fmla="*/ 0 60000 65536"/>
              <a:gd name="T18" fmla="*/ 0 60000 65536"/>
              <a:gd name="T19" fmla="*/ 0 60000 65536"/>
              <a:gd name="T20" fmla="*/ 0 60000 65536"/>
              <a:gd name="T21" fmla="*/ 0 60000 65536"/>
              <a:gd name="T22" fmla="*/ 0 60000 65536"/>
              <a:gd name="T23" fmla="*/ 0 60000 65536"/>
              <a:gd name="T24" fmla="*/ 0 w 1312"/>
              <a:gd name="T25" fmla="*/ 0 h 270"/>
              <a:gd name="T26" fmla="*/ 1312 w 1312"/>
              <a:gd name="T27" fmla="*/ 270 h 2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2" h="270">
                <a:moveTo>
                  <a:pt x="0" y="0"/>
                </a:moveTo>
                <a:cubicBezTo>
                  <a:pt x="86" y="12"/>
                  <a:pt x="173" y="42"/>
                  <a:pt x="258" y="49"/>
                </a:cubicBezTo>
                <a:cubicBezTo>
                  <a:pt x="343" y="56"/>
                  <a:pt x="429" y="57"/>
                  <a:pt x="515" y="61"/>
                </a:cubicBezTo>
                <a:cubicBezTo>
                  <a:pt x="520" y="62"/>
                  <a:pt x="614" y="82"/>
                  <a:pt x="625" y="86"/>
                </a:cubicBezTo>
                <a:cubicBezTo>
                  <a:pt x="639" y="92"/>
                  <a:pt x="648" y="105"/>
                  <a:pt x="662" y="110"/>
                </a:cubicBezTo>
                <a:cubicBezTo>
                  <a:pt x="694" y="122"/>
                  <a:pt x="727" y="127"/>
                  <a:pt x="760" y="135"/>
                </a:cubicBezTo>
                <a:cubicBezTo>
                  <a:pt x="863" y="161"/>
                  <a:pt x="964" y="196"/>
                  <a:pt x="1067" y="221"/>
                </a:cubicBezTo>
                <a:cubicBezTo>
                  <a:pt x="1152" y="242"/>
                  <a:pt x="1223" y="270"/>
                  <a:pt x="1312" y="270"/>
                </a:cubicBezTo>
              </a:path>
            </a:pathLst>
          </a:custGeom>
          <a:noFill/>
          <a:ln w="9525">
            <a:solidFill>
              <a:srgbClr val="66CCFF"/>
            </a:solidFill>
            <a:round/>
            <a:headEnd/>
            <a:tailEnd/>
          </a:ln>
        </p:spPr>
        <p:txBody>
          <a:bodyPr/>
          <a:lstStyle/>
          <a:p>
            <a:endParaRPr lang="ru-RU">
              <a:latin typeface="Calibri" pitchFamily="34" charset="0"/>
            </a:endParaRPr>
          </a:p>
        </p:txBody>
      </p:sp>
      <p:sp>
        <p:nvSpPr>
          <p:cNvPr id="106506" name="Freeform 11"/>
          <p:cNvSpPr>
            <a:spLocks/>
          </p:cNvSpPr>
          <p:nvPr/>
        </p:nvSpPr>
        <p:spPr bwMode="auto">
          <a:xfrm>
            <a:off x="34925" y="2349500"/>
            <a:ext cx="915988" cy="874713"/>
          </a:xfrm>
          <a:custGeom>
            <a:avLst/>
            <a:gdLst>
              <a:gd name="T0" fmla="*/ 0 w 577"/>
              <a:gd name="T1" fmla="*/ 817563 h 551"/>
              <a:gd name="T2" fmla="*/ 174625 w 577"/>
              <a:gd name="T3" fmla="*/ 466725 h 551"/>
              <a:gd name="T4" fmla="*/ 252413 w 577"/>
              <a:gd name="T5" fmla="*/ 349250 h 551"/>
              <a:gd name="T6" fmla="*/ 388938 w 577"/>
              <a:gd name="T7" fmla="*/ 0 h 551"/>
              <a:gd name="T8" fmla="*/ 407988 w 577"/>
              <a:gd name="T9" fmla="*/ 174625 h 551"/>
              <a:gd name="T10" fmla="*/ 485775 w 577"/>
              <a:gd name="T11" fmla="*/ 311150 h 551"/>
              <a:gd name="T12" fmla="*/ 660400 w 577"/>
              <a:gd name="T13" fmla="*/ 603250 h 551"/>
              <a:gd name="T14" fmla="*/ 738188 w 577"/>
              <a:gd name="T15" fmla="*/ 719138 h 551"/>
              <a:gd name="T16" fmla="*/ 758825 w 577"/>
              <a:gd name="T17" fmla="*/ 777875 h 551"/>
              <a:gd name="T18" fmla="*/ 836613 w 577"/>
              <a:gd name="T19" fmla="*/ 836613 h 551"/>
              <a:gd name="T20" fmla="*/ 893763 w 577"/>
              <a:gd name="T21" fmla="*/ 874713 h 551"/>
              <a:gd name="T22" fmla="*/ 777875 w 577"/>
              <a:gd name="T23" fmla="*/ 836613 h 551"/>
              <a:gd name="T24" fmla="*/ 660400 w 577"/>
              <a:gd name="T25" fmla="*/ 817563 h 551"/>
              <a:gd name="T26" fmla="*/ 466725 w 577"/>
              <a:gd name="T27" fmla="*/ 758825 h 551"/>
              <a:gd name="T28" fmla="*/ 407988 w 577"/>
              <a:gd name="T29" fmla="*/ 817563 h 551"/>
              <a:gd name="T30" fmla="*/ 349250 w 577"/>
              <a:gd name="T31" fmla="*/ 855663 h 551"/>
              <a:gd name="T32" fmla="*/ 330200 w 577"/>
              <a:gd name="T33" fmla="*/ 758825 h 551"/>
              <a:gd name="T34" fmla="*/ 0 w 577"/>
              <a:gd name="T35" fmla="*/ 817563 h 5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7"/>
              <a:gd name="T55" fmla="*/ 0 h 551"/>
              <a:gd name="T56" fmla="*/ 577 w 577"/>
              <a:gd name="T57" fmla="*/ 551 h 5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7" h="551">
                <a:moveTo>
                  <a:pt x="0" y="515"/>
                </a:moveTo>
                <a:cubicBezTo>
                  <a:pt x="77" y="463"/>
                  <a:pt x="82" y="378"/>
                  <a:pt x="110" y="294"/>
                </a:cubicBezTo>
                <a:cubicBezTo>
                  <a:pt x="119" y="266"/>
                  <a:pt x="149" y="248"/>
                  <a:pt x="159" y="220"/>
                </a:cubicBezTo>
                <a:cubicBezTo>
                  <a:pt x="185" y="145"/>
                  <a:pt x="201" y="66"/>
                  <a:pt x="245" y="0"/>
                </a:cubicBezTo>
                <a:cubicBezTo>
                  <a:pt x="249" y="37"/>
                  <a:pt x="248" y="74"/>
                  <a:pt x="257" y="110"/>
                </a:cubicBezTo>
                <a:cubicBezTo>
                  <a:pt x="265" y="142"/>
                  <a:pt x="293" y="166"/>
                  <a:pt x="306" y="196"/>
                </a:cubicBezTo>
                <a:cubicBezTo>
                  <a:pt x="334" y="262"/>
                  <a:pt x="376" y="320"/>
                  <a:pt x="416" y="380"/>
                </a:cubicBezTo>
                <a:cubicBezTo>
                  <a:pt x="481" y="477"/>
                  <a:pt x="401" y="354"/>
                  <a:pt x="465" y="453"/>
                </a:cubicBezTo>
                <a:cubicBezTo>
                  <a:pt x="472" y="464"/>
                  <a:pt x="470" y="480"/>
                  <a:pt x="478" y="490"/>
                </a:cubicBezTo>
                <a:cubicBezTo>
                  <a:pt x="491" y="506"/>
                  <a:pt x="510" y="515"/>
                  <a:pt x="527" y="527"/>
                </a:cubicBezTo>
                <a:cubicBezTo>
                  <a:pt x="539" y="535"/>
                  <a:pt x="577" y="551"/>
                  <a:pt x="563" y="551"/>
                </a:cubicBezTo>
                <a:cubicBezTo>
                  <a:pt x="537" y="551"/>
                  <a:pt x="514" y="535"/>
                  <a:pt x="490" y="527"/>
                </a:cubicBezTo>
                <a:cubicBezTo>
                  <a:pt x="466" y="519"/>
                  <a:pt x="441" y="519"/>
                  <a:pt x="416" y="515"/>
                </a:cubicBezTo>
                <a:cubicBezTo>
                  <a:pt x="329" y="455"/>
                  <a:pt x="372" y="457"/>
                  <a:pt x="294" y="478"/>
                </a:cubicBezTo>
                <a:cubicBezTo>
                  <a:pt x="282" y="490"/>
                  <a:pt x="270" y="504"/>
                  <a:pt x="257" y="515"/>
                </a:cubicBezTo>
                <a:cubicBezTo>
                  <a:pt x="246" y="524"/>
                  <a:pt x="232" y="548"/>
                  <a:pt x="220" y="539"/>
                </a:cubicBezTo>
                <a:cubicBezTo>
                  <a:pt x="203" y="527"/>
                  <a:pt x="212" y="498"/>
                  <a:pt x="208" y="478"/>
                </a:cubicBezTo>
                <a:cubicBezTo>
                  <a:pt x="134" y="490"/>
                  <a:pt x="75" y="515"/>
                  <a:pt x="0" y="515"/>
                </a:cubicBezTo>
                <a:close/>
              </a:path>
            </a:pathLst>
          </a:custGeom>
          <a:solidFill>
            <a:schemeClr val="bg1"/>
          </a:solidFill>
          <a:ln w="9525">
            <a:solidFill>
              <a:srgbClr val="66CCFF"/>
            </a:solidFill>
            <a:round/>
            <a:headEnd/>
            <a:tailEnd/>
          </a:ln>
        </p:spPr>
        <p:txBody>
          <a:bodyPr/>
          <a:lstStyle/>
          <a:p>
            <a:endParaRPr lang="ru-RU">
              <a:latin typeface="Calibri" pitchFamily="34" charset="0"/>
            </a:endParaRPr>
          </a:p>
        </p:txBody>
      </p:sp>
      <p:sp>
        <p:nvSpPr>
          <p:cNvPr id="106507" name="Freeform 13"/>
          <p:cNvSpPr>
            <a:spLocks/>
          </p:cNvSpPr>
          <p:nvPr/>
        </p:nvSpPr>
        <p:spPr bwMode="auto">
          <a:xfrm rot="-703928">
            <a:off x="-36513" y="2133600"/>
            <a:ext cx="2305051" cy="1433513"/>
          </a:xfrm>
          <a:custGeom>
            <a:avLst/>
            <a:gdLst>
              <a:gd name="T0" fmla="*/ 0 w 1372"/>
              <a:gd name="T1" fmla="*/ 1433513 h 903"/>
              <a:gd name="T2" fmla="*/ 514100 w 1372"/>
              <a:gd name="T3" fmla="*/ 1296988 h 903"/>
              <a:gd name="T4" fmla="*/ 698908 w 1372"/>
              <a:gd name="T5" fmla="*/ 1200150 h 903"/>
              <a:gd name="T6" fmla="*/ 863554 w 1372"/>
              <a:gd name="T7" fmla="*/ 1063625 h 903"/>
              <a:gd name="T8" fmla="*/ 1194527 w 1372"/>
              <a:gd name="T9" fmla="*/ 655638 h 903"/>
              <a:gd name="T10" fmla="*/ 1626304 w 1372"/>
              <a:gd name="T11" fmla="*/ 71438 h 903"/>
              <a:gd name="T12" fmla="*/ 1646465 w 1372"/>
              <a:gd name="T13" fmla="*/ 12700 h 903"/>
              <a:gd name="T14" fmla="*/ 1728788 w 1372"/>
              <a:gd name="T15" fmla="*/ 111125 h 903"/>
              <a:gd name="T16" fmla="*/ 1831272 w 1372"/>
              <a:gd name="T17" fmla="*/ 344488 h 903"/>
              <a:gd name="T18" fmla="*/ 1873274 w 1372"/>
              <a:gd name="T19" fmla="*/ 460375 h 903"/>
              <a:gd name="T20" fmla="*/ 1955597 w 1372"/>
              <a:gd name="T21" fmla="*/ 577850 h 903"/>
              <a:gd name="T22" fmla="*/ 1997599 w 1372"/>
              <a:gd name="T23" fmla="*/ 635000 h 903"/>
              <a:gd name="T24" fmla="*/ 2017760 w 1372"/>
              <a:gd name="T25" fmla="*/ 693738 h 903"/>
              <a:gd name="T26" fmla="*/ 2100083 w 1372"/>
              <a:gd name="T27" fmla="*/ 811213 h 903"/>
              <a:gd name="T28" fmla="*/ 2305051 w 1372"/>
              <a:gd name="T29" fmla="*/ 1082675 h 903"/>
              <a:gd name="T30" fmla="*/ 1997599 w 1372"/>
              <a:gd name="T31" fmla="*/ 1063625 h 903"/>
              <a:gd name="T32" fmla="*/ 1728788 w 1372"/>
              <a:gd name="T33" fmla="*/ 1181100 h 903"/>
              <a:gd name="T34" fmla="*/ 1626304 w 1372"/>
              <a:gd name="T35" fmla="*/ 1160463 h 903"/>
              <a:gd name="T36" fmla="*/ 1564142 w 1372"/>
              <a:gd name="T37" fmla="*/ 1103313 h 903"/>
              <a:gd name="T38" fmla="*/ 1419656 w 1372"/>
              <a:gd name="T39" fmla="*/ 1025525 h 903"/>
              <a:gd name="T40" fmla="*/ 1359174 w 1372"/>
              <a:gd name="T41" fmla="*/ 1063625 h 903"/>
              <a:gd name="T42" fmla="*/ 1276850 w 1372"/>
              <a:gd name="T43" fmla="*/ 947738 h 903"/>
              <a:gd name="T44" fmla="*/ 1214688 w 1372"/>
              <a:gd name="T45" fmla="*/ 927100 h 903"/>
              <a:gd name="T46" fmla="*/ 1152526 w 1372"/>
              <a:gd name="T47" fmla="*/ 1044575 h 903"/>
              <a:gd name="T48" fmla="*/ 1132365 w 1372"/>
              <a:gd name="T49" fmla="*/ 1103313 h 903"/>
              <a:gd name="T50" fmla="*/ 1029881 w 1372"/>
              <a:gd name="T51" fmla="*/ 1122363 h 903"/>
              <a:gd name="T52" fmla="*/ 761070 w 1372"/>
              <a:gd name="T53" fmla="*/ 1141413 h 9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72"/>
              <a:gd name="T82" fmla="*/ 0 h 903"/>
              <a:gd name="T83" fmla="*/ 1372 w 1372"/>
              <a:gd name="T84" fmla="*/ 903 h 9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72" h="903">
                <a:moveTo>
                  <a:pt x="0" y="903"/>
                </a:moveTo>
                <a:cubicBezTo>
                  <a:pt x="89" y="885"/>
                  <a:pt x="223" y="862"/>
                  <a:pt x="306" y="817"/>
                </a:cubicBezTo>
                <a:cubicBezTo>
                  <a:pt x="435" y="746"/>
                  <a:pt x="333" y="784"/>
                  <a:pt x="416" y="756"/>
                </a:cubicBezTo>
                <a:cubicBezTo>
                  <a:pt x="455" y="729"/>
                  <a:pt x="475" y="697"/>
                  <a:pt x="514" y="670"/>
                </a:cubicBezTo>
                <a:cubicBezTo>
                  <a:pt x="574" y="581"/>
                  <a:pt x="651" y="503"/>
                  <a:pt x="711" y="413"/>
                </a:cubicBezTo>
                <a:cubicBezTo>
                  <a:pt x="792" y="291"/>
                  <a:pt x="864" y="149"/>
                  <a:pt x="968" y="45"/>
                </a:cubicBezTo>
                <a:cubicBezTo>
                  <a:pt x="972" y="33"/>
                  <a:pt x="967" y="11"/>
                  <a:pt x="980" y="8"/>
                </a:cubicBezTo>
                <a:cubicBezTo>
                  <a:pt x="1013" y="0"/>
                  <a:pt x="1025" y="54"/>
                  <a:pt x="1029" y="70"/>
                </a:cubicBezTo>
                <a:cubicBezTo>
                  <a:pt x="1054" y="185"/>
                  <a:pt x="1018" y="108"/>
                  <a:pt x="1090" y="217"/>
                </a:cubicBezTo>
                <a:cubicBezTo>
                  <a:pt x="1101" y="233"/>
                  <a:pt x="1106" y="274"/>
                  <a:pt x="1115" y="290"/>
                </a:cubicBezTo>
                <a:cubicBezTo>
                  <a:pt x="1129" y="316"/>
                  <a:pt x="1147" y="339"/>
                  <a:pt x="1164" y="364"/>
                </a:cubicBezTo>
                <a:cubicBezTo>
                  <a:pt x="1172" y="376"/>
                  <a:pt x="1189" y="400"/>
                  <a:pt x="1189" y="400"/>
                </a:cubicBezTo>
                <a:cubicBezTo>
                  <a:pt x="1193" y="412"/>
                  <a:pt x="1195" y="426"/>
                  <a:pt x="1201" y="437"/>
                </a:cubicBezTo>
                <a:cubicBezTo>
                  <a:pt x="1215" y="463"/>
                  <a:pt x="1250" y="511"/>
                  <a:pt x="1250" y="511"/>
                </a:cubicBezTo>
                <a:cubicBezTo>
                  <a:pt x="1272" y="580"/>
                  <a:pt x="1312" y="642"/>
                  <a:pt x="1372" y="682"/>
                </a:cubicBezTo>
                <a:cubicBezTo>
                  <a:pt x="1310" y="704"/>
                  <a:pt x="1250" y="690"/>
                  <a:pt x="1189" y="670"/>
                </a:cubicBezTo>
                <a:cubicBezTo>
                  <a:pt x="1097" y="681"/>
                  <a:pt x="1077" y="673"/>
                  <a:pt x="1029" y="744"/>
                </a:cubicBezTo>
                <a:cubicBezTo>
                  <a:pt x="1009" y="740"/>
                  <a:pt x="987" y="740"/>
                  <a:pt x="968" y="731"/>
                </a:cubicBezTo>
                <a:cubicBezTo>
                  <a:pt x="953" y="723"/>
                  <a:pt x="944" y="706"/>
                  <a:pt x="931" y="695"/>
                </a:cubicBezTo>
                <a:cubicBezTo>
                  <a:pt x="902" y="671"/>
                  <a:pt x="879" y="663"/>
                  <a:pt x="845" y="646"/>
                </a:cubicBezTo>
                <a:cubicBezTo>
                  <a:pt x="833" y="654"/>
                  <a:pt x="823" y="673"/>
                  <a:pt x="809" y="670"/>
                </a:cubicBezTo>
                <a:cubicBezTo>
                  <a:pt x="750" y="660"/>
                  <a:pt x="787" y="624"/>
                  <a:pt x="760" y="597"/>
                </a:cubicBezTo>
                <a:cubicBezTo>
                  <a:pt x="751" y="588"/>
                  <a:pt x="735" y="588"/>
                  <a:pt x="723" y="584"/>
                </a:cubicBezTo>
                <a:cubicBezTo>
                  <a:pt x="693" y="677"/>
                  <a:pt x="734" y="563"/>
                  <a:pt x="686" y="658"/>
                </a:cubicBezTo>
                <a:cubicBezTo>
                  <a:pt x="680" y="670"/>
                  <a:pt x="685" y="688"/>
                  <a:pt x="674" y="695"/>
                </a:cubicBezTo>
                <a:cubicBezTo>
                  <a:pt x="657" y="707"/>
                  <a:pt x="634" y="704"/>
                  <a:pt x="613" y="707"/>
                </a:cubicBezTo>
                <a:cubicBezTo>
                  <a:pt x="514" y="721"/>
                  <a:pt x="527" y="719"/>
                  <a:pt x="453" y="719"/>
                </a:cubicBezTo>
              </a:path>
            </a:pathLst>
          </a:custGeom>
          <a:solidFill>
            <a:schemeClr val="bg1"/>
          </a:solidFill>
          <a:ln w="9525">
            <a:solidFill>
              <a:srgbClr val="66CCFF"/>
            </a:solidFill>
            <a:round/>
            <a:headEnd/>
            <a:tailEnd/>
          </a:ln>
        </p:spPr>
        <p:txBody>
          <a:bodyPr/>
          <a:lstStyle/>
          <a:p>
            <a:endParaRPr lang="ru-RU">
              <a:latin typeface="Calibri" pitchFamily="34" charset="0"/>
            </a:endParaRPr>
          </a:p>
        </p:txBody>
      </p:sp>
      <p:sp>
        <p:nvSpPr>
          <p:cNvPr id="106508" name="Freeform 14"/>
          <p:cNvSpPr>
            <a:spLocks/>
          </p:cNvSpPr>
          <p:nvPr/>
        </p:nvSpPr>
        <p:spPr bwMode="auto">
          <a:xfrm>
            <a:off x="7308850" y="1196975"/>
            <a:ext cx="1322388" cy="1616075"/>
          </a:xfrm>
          <a:custGeom>
            <a:avLst/>
            <a:gdLst>
              <a:gd name="T0" fmla="*/ 739775 w 833"/>
              <a:gd name="T1" fmla="*/ 31261 h 1189"/>
              <a:gd name="T2" fmla="*/ 681038 w 833"/>
              <a:gd name="T3" fmla="*/ 148152 h 1189"/>
              <a:gd name="T4" fmla="*/ 544513 w 833"/>
              <a:gd name="T5" fmla="*/ 347952 h 1189"/>
              <a:gd name="T6" fmla="*/ 506413 w 833"/>
              <a:gd name="T7" fmla="*/ 396883 h 1189"/>
              <a:gd name="T8" fmla="*/ 388938 w 833"/>
              <a:gd name="T9" fmla="*/ 497463 h 1189"/>
              <a:gd name="T10" fmla="*/ 584200 w 833"/>
              <a:gd name="T11" fmla="*/ 580373 h 1189"/>
              <a:gd name="T12" fmla="*/ 350838 w 833"/>
              <a:gd name="T13" fmla="*/ 713574 h 1189"/>
              <a:gd name="T14" fmla="*/ 292100 w 833"/>
              <a:gd name="T15" fmla="*/ 747554 h 1189"/>
              <a:gd name="T16" fmla="*/ 273050 w 833"/>
              <a:gd name="T17" fmla="*/ 814154 h 1189"/>
              <a:gd name="T18" fmla="*/ 563563 w 833"/>
              <a:gd name="T19" fmla="*/ 963665 h 1189"/>
              <a:gd name="T20" fmla="*/ 330200 w 833"/>
              <a:gd name="T21" fmla="*/ 1080555 h 1189"/>
              <a:gd name="T22" fmla="*/ 174625 w 833"/>
              <a:gd name="T23" fmla="*/ 1113175 h 1189"/>
              <a:gd name="T24" fmla="*/ 155575 w 833"/>
              <a:gd name="T25" fmla="*/ 1163465 h 1189"/>
              <a:gd name="T26" fmla="*/ 214313 w 833"/>
              <a:gd name="T27" fmla="*/ 1179775 h 1189"/>
              <a:gd name="T28" fmla="*/ 330200 w 833"/>
              <a:gd name="T29" fmla="*/ 1264045 h 1189"/>
              <a:gd name="T30" fmla="*/ 525463 w 833"/>
              <a:gd name="T31" fmla="*/ 1280355 h 1189"/>
              <a:gd name="T32" fmla="*/ 0 w 833"/>
              <a:gd name="T33" fmla="*/ 1463846 h 1189"/>
              <a:gd name="T34" fmla="*/ 817563 w 833"/>
              <a:gd name="T35" fmla="*/ 1429866 h 1189"/>
              <a:gd name="T36" fmla="*/ 1050925 w 833"/>
              <a:gd name="T37" fmla="*/ 1413556 h 1189"/>
              <a:gd name="T38" fmla="*/ 1322388 w 833"/>
              <a:gd name="T39" fmla="*/ 1379576 h 1189"/>
              <a:gd name="T40" fmla="*/ 1069975 w 833"/>
              <a:gd name="T41" fmla="*/ 1312976 h 1189"/>
              <a:gd name="T42" fmla="*/ 952500 w 833"/>
              <a:gd name="T43" fmla="*/ 1264045 h 1189"/>
              <a:gd name="T44" fmla="*/ 895350 w 833"/>
              <a:gd name="T45" fmla="*/ 1230065 h 1189"/>
              <a:gd name="T46" fmla="*/ 952500 w 833"/>
              <a:gd name="T47" fmla="*/ 1213755 h 1189"/>
              <a:gd name="T48" fmla="*/ 1206500 w 833"/>
              <a:gd name="T49" fmla="*/ 1197445 h 1189"/>
              <a:gd name="T50" fmla="*/ 992188 w 833"/>
              <a:gd name="T51" fmla="*/ 1030265 h 1189"/>
              <a:gd name="T52" fmla="*/ 973138 w 833"/>
              <a:gd name="T53" fmla="*/ 979975 h 1189"/>
              <a:gd name="T54" fmla="*/ 1050925 w 833"/>
              <a:gd name="T55" fmla="*/ 947354 h 1189"/>
              <a:gd name="T56" fmla="*/ 1166813 w 833"/>
              <a:gd name="T57" fmla="*/ 979975 h 1189"/>
              <a:gd name="T58" fmla="*/ 1109663 w 833"/>
              <a:gd name="T59" fmla="*/ 963665 h 1189"/>
              <a:gd name="T60" fmla="*/ 1284288 w 833"/>
              <a:gd name="T61" fmla="*/ 947354 h 1189"/>
              <a:gd name="T62" fmla="*/ 1166813 w 833"/>
              <a:gd name="T63" fmla="*/ 880754 h 1189"/>
              <a:gd name="T64" fmla="*/ 1050925 w 833"/>
              <a:gd name="T65" fmla="*/ 780174 h 1189"/>
              <a:gd name="T66" fmla="*/ 952500 w 833"/>
              <a:gd name="T67" fmla="*/ 630663 h 1189"/>
              <a:gd name="T68" fmla="*/ 914400 w 833"/>
              <a:gd name="T69" fmla="*/ 580373 h 1189"/>
              <a:gd name="T70" fmla="*/ 1069975 w 833"/>
              <a:gd name="T71" fmla="*/ 614353 h 1189"/>
              <a:gd name="T72" fmla="*/ 973138 w 833"/>
              <a:gd name="T73" fmla="*/ 396883 h 1189"/>
              <a:gd name="T74" fmla="*/ 914400 w 833"/>
              <a:gd name="T75" fmla="*/ 380573 h 1189"/>
              <a:gd name="T76" fmla="*/ 836613 w 833"/>
              <a:gd name="T77" fmla="*/ 281352 h 1189"/>
              <a:gd name="T78" fmla="*/ 796925 w 833"/>
              <a:gd name="T79" fmla="*/ 180772 h 1189"/>
              <a:gd name="T80" fmla="*/ 758825 w 833"/>
              <a:gd name="T81" fmla="*/ 130482 h 1189"/>
              <a:gd name="T82" fmla="*/ 739775 w 833"/>
              <a:gd name="T83" fmla="*/ 31261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106509" name="Freeform 15"/>
          <p:cNvSpPr>
            <a:spLocks/>
          </p:cNvSpPr>
          <p:nvPr/>
        </p:nvSpPr>
        <p:spPr bwMode="auto">
          <a:xfrm>
            <a:off x="6659563" y="1700213"/>
            <a:ext cx="1106487" cy="1039812"/>
          </a:xfrm>
          <a:custGeom>
            <a:avLst/>
            <a:gdLst>
              <a:gd name="T0" fmla="*/ 618995 w 833"/>
              <a:gd name="T1" fmla="*/ 20114 h 1189"/>
              <a:gd name="T2" fmla="*/ 569847 w 833"/>
              <a:gd name="T3" fmla="*/ 95323 h 1189"/>
              <a:gd name="T4" fmla="*/ 455612 w 833"/>
              <a:gd name="T5" fmla="*/ 223879 h 1189"/>
              <a:gd name="T6" fmla="*/ 423733 w 833"/>
              <a:gd name="T7" fmla="*/ 255362 h 1189"/>
              <a:gd name="T8" fmla="*/ 325437 w 833"/>
              <a:gd name="T9" fmla="*/ 320077 h 1189"/>
              <a:gd name="T10" fmla="*/ 488820 w 833"/>
              <a:gd name="T11" fmla="*/ 373423 h 1189"/>
              <a:gd name="T12" fmla="*/ 293558 w 833"/>
              <a:gd name="T13" fmla="*/ 459126 h 1189"/>
              <a:gd name="T14" fmla="*/ 244410 w 833"/>
              <a:gd name="T15" fmla="*/ 480990 h 1189"/>
              <a:gd name="T16" fmla="*/ 228470 w 833"/>
              <a:gd name="T17" fmla="*/ 523841 h 1189"/>
              <a:gd name="T18" fmla="*/ 471552 w 833"/>
              <a:gd name="T19" fmla="*/ 620039 h 1189"/>
              <a:gd name="T20" fmla="*/ 276290 w 833"/>
              <a:gd name="T21" fmla="*/ 695248 h 1189"/>
              <a:gd name="T22" fmla="*/ 146115 w 833"/>
              <a:gd name="T23" fmla="*/ 716237 h 1189"/>
              <a:gd name="T24" fmla="*/ 130175 w 833"/>
              <a:gd name="T25" fmla="*/ 748595 h 1189"/>
              <a:gd name="T26" fmla="*/ 179323 w 833"/>
              <a:gd name="T27" fmla="*/ 759089 h 1189"/>
              <a:gd name="T28" fmla="*/ 276290 w 833"/>
              <a:gd name="T29" fmla="*/ 813310 h 1189"/>
              <a:gd name="T30" fmla="*/ 439673 w 833"/>
              <a:gd name="T31" fmla="*/ 823804 h 1189"/>
              <a:gd name="T32" fmla="*/ 0 w 833"/>
              <a:gd name="T33" fmla="*/ 941865 h 1189"/>
              <a:gd name="T34" fmla="*/ 684083 w 833"/>
              <a:gd name="T35" fmla="*/ 920002 h 1189"/>
              <a:gd name="T36" fmla="*/ 879345 w 833"/>
              <a:gd name="T37" fmla="*/ 909508 h 1189"/>
              <a:gd name="T38" fmla="*/ 1106487 w 833"/>
              <a:gd name="T39" fmla="*/ 887644 h 1189"/>
              <a:gd name="T40" fmla="*/ 895285 w 833"/>
              <a:gd name="T41" fmla="*/ 844792 h 1189"/>
              <a:gd name="T42" fmla="*/ 796990 w 833"/>
              <a:gd name="T43" fmla="*/ 813310 h 1189"/>
              <a:gd name="T44" fmla="*/ 749170 w 833"/>
              <a:gd name="T45" fmla="*/ 791446 h 1189"/>
              <a:gd name="T46" fmla="*/ 796990 w 833"/>
              <a:gd name="T47" fmla="*/ 780952 h 1189"/>
              <a:gd name="T48" fmla="*/ 1009520 w 833"/>
              <a:gd name="T49" fmla="*/ 770458 h 1189"/>
              <a:gd name="T50" fmla="*/ 830197 w 833"/>
              <a:gd name="T51" fmla="*/ 662891 h 1189"/>
              <a:gd name="T52" fmla="*/ 814258 w 833"/>
              <a:gd name="T53" fmla="*/ 630534 h 1189"/>
              <a:gd name="T54" fmla="*/ 879345 w 833"/>
              <a:gd name="T55" fmla="*/ 609545 h 1189"/>
              <a:gd name="T56" fmla="*/ 976312 w 833"/>
              <a:gd name="T57" fmla="*/ 630534 h 1189"/>
              <a:gd name="T58" fmla="*/ 928493 w 833"/>
              <a:gd name="T59" fmla="*/ 620039 h 1189"/>
              <a:gd name="T60" fmla="*/ 1074607 w 833"/>
              <a:gd name="T61" fmla="*/ 609545 h 1189"/>
              <a:gd name="T62" fmla="*/ 976312 w 833"/>
              <a:gd name="T63" fmla="*/ 566693 h 1189"/>
              <a:gd name="T64" fmla="*/ 879345 w 833"/>
              <a:gd name="T65" fmla="*/ 501978 h 1189"/>
              <a:gd name="T66" fmla="*/ 796990 w 833"/>
              <a:gd name="T67" fmla="*/ 405780 h 1189"/>
              <a:gd name="T68" fmla="*/ 765110 w 833"/>
              <a:gd name="T69" fmla="*/ 373423 h 1189"/>
              <a:gd name="T70" fmla="*/ 895285 w 833"/>
              <a:gd name="T71" fmla="*/ 395286 h 1189"/>
              <a:gd name="T72" fmla="*/ 814258 w 833"/>
              <a:gd name="T73" fmla="*/ 255362 h 1189"/>
              <a:gd name="T74" fmla="*/ 765110 w 833"/>
              <a:gd name="T75" fmla="*/ 244867 h 1189"/>
              <a:gd name="T76" fmla="*/ 700023 w 833"/>
              <a:gd name="T77" fmla="*/ 181027 h 1189"/>
              <a:gd name="T78" fmla="*/ 666814 w 833"/>
              <a:gd name="T79" fmla="*/ 116312 h 1189"/>
              <a:gd name="T80" fmla="*/ 634935 w 833"/>
              <a:gd name="T81" fmla="*/ 83955 h 1189"/>
              <a:gd name="T82" fmla="*/ 618995 w 833"/>
              <a:gd name="T83" fmla="*/ 20114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106510" name="Freeform 16"/>
          <p:cNvSpPr>
            <a:spLocks/>
          </p:cNvSpPr>
          <p:nvPr/>
        </p:nvSpPr>
        <p:spPr bwMode="auto">
          <a:xfrm rot="-943480">
            <a:off x="3635375" y="2420938"/>
            <a:ext cx="1322388" cy="1616075"/>
          </a:xfrm>
          <a:custGeom>
            <a:avLst/>
            <a:gdLst>
              <a:gd name="T0" fmla="*/ 739775 w 833"/>
              <a:gd name="T1" fmla="*/ 31261 h 1189"/>
              <a:gd name="T2" fmla="*/ 681038 w 833"/>
              <a:gd name="T3" fmla="*/ 148152 h 1189"/>
              <a:gd name="T4" fmla="*/ 544513 w 833"/>
              <a:gd name="T5" fmla="*/ 347952 h 1189"/>
              <a:gd name="T6" fmla="*/ 506413 w 833"/>
              <a:gd name="T7" fmla="*/ 396883 h 1189"/>
              <a:gd name="T8" fmla="*/ 388938 w 833"/>
              <a:gd name="T9" fmla="*/ 497463 h 1189"/>
              <a:gd name="T10" fmla="*/ 584200 w 833"/>
              <a:gd name="T11" fmla="*/ 580373 h 1189"/>
              <a:gd name="T12" fmla="*/ 350838 w 833"/>
              <a:gd name="T13" fmla="*/ 713574 h 1189"/>
              <a:gd name="T14" fmla="*/ 292100 w 833"/>
              <a:gd name="T15" fmla="*/ 747554 h 1189"/>
              <a:gd name="T16" fmla="*/ 273050 w 833"/>
              <a:gd name="T17" fmla="*/ 814154 h 1189"/>
              <a:gd name="T18" fmla="*/ 563563 w 833"/>
              <a:gd name="T19" fmla="*/ 963665 h 1189"/>
              <a:gd name="T20" fmla="*/ 330200 w 833"/>
              <a:gd name="T21" fmla="*/ 1080555 h 1189"/>
              <a:gd name="T22" fmla="*/ 174625 w 833"/>
              <a:gd name="T23" fmla="*/ 1113175 h 1189"/>
              <a:gd name="T24" fmla="*/ 155575 w 833"/>
              <a:gd name="T25" fmla="*/ 1163465 h 1189"/>
              <a:gd name="T26" fmla="*/ 214313 w 833"/>
              <a:gd name="T27" fmla="*/ 1179775 h 1189"/>
              <a:gd name="T28" fmla="*/ 330200 w 833"/>
              <a:gd name="T29" fmla="*/ 1264045 h 1189"/>
              <a:gd name="T30" fmla="*/ 525463 w 833"/>
              <a:gd name="T31" fmla="*/ 1280355 h 1189"/>
              <a:gd name="T32" fmla="*/ 0 w 833"/>
              <a:gd name="T33" fmla="*/ 1463846 h 1189"/>
              <a:gd name="T34" fmla="*/ 817563 w 833"/>
              <a:gd name="T35" fmla="*/ 1429866 h 1189"/>
              <a:gd name="T36" fmla="*/ 1050925 w 833"/>
              <a:gd name="T37" fmla="*/ 1413556 h 1189"/>
              <a:gd name="T38" fmla="*/ 1322388 w 833"/>
              <a:gd name="T39" fmla="*/ 1379576 h 1189"/>
              <a:gd name="T40" fmla="*/ 1069975 w 833"/>
              <a:gd name="T41" fmla="*/ 1312976 h 1189"/>
              <a:gd name="T42" fmla="*/ 952500 w 833"/>
              <a:gd name="T43" fmla="*/ 1264045 h 1189"/>
              <a:gd name="T44" fmla="*/ 895350 w 833"/>
              <a:gd name="T45" fmla="*/ 1230065 h 1189"/>
              <a:gd name="T46" fmla="*/ 952500 w 833"/>
              <a:gd name="T47" fmla="*/ 1213755 h 1189"/>
              <a:gd name="T48" fmla="*/ 1206500 w 833"/>
              <a:gd name="T49" fmla="*/ 1197445 h 1189"/>
              <a:gd name="T50" fmla="*/ 992188 w 833"/>
              <a:gd name="T51" fmla="*/ 1030265 h 1189"/>
              <a:gd name="T52" fmla="*/ 973138 w 833"/>
              <a:gd name="T53" fmla="*/ 979975 h 1189"/>
              <a:gd name="T54" fmla="*/ 1050925 w 833"/>
              <a:gd name="T55" fmla="*/ 947354 h 1189"/>
              <a:gd name="T56" fmla="*/ 1166813 w 833"/>
              <a:gd name="T57" fmla="*/ 979975 h 1189"/>
              <a:gd name="T58" fmla="*/ 1109663 w 833"/>
              <a:gd name="T59" fmla="*/ 963665 h 1189"/>
              <a:gd name="T60" fmla="*/ 1284288 w 833"/>
              <a:gd name="T61" fmla="*/ 947354 h 1189"/>
              <a:gd name="T62" fmla="*/ 1166813 w 833"/>
              <a:gd name="T63" fmla="*/ 880754 h 1189"/>
              <a:gd name="T64" fmla="*/ 1050925 w 833"/>
              <a:gd name="T65" fmla="*/ 780174 h 1189"/>
              <a:gd name="T66" fmla="*/ 952500 w 833"/>
              <a:gd name="T67" fmla="*/ 630663 h 1189"/>
              <a:gd name="T68" fmla="*/ 914400 w 833"/>
              <a:gd name="T69" fmla="*/ 580373 h 1189"/>
              <a:gd name="T70" fmla="*/ 1069975 w 833"/>
              <a:gd name="T71" fmla="*/ 614353 h 1189"/>
              <a:gd name="T72" fmla="*/ 973138 w 833"/>
              <a:gd name="T73" fmla="*/ 396883 h 1189"/>
              <a:gd name="T74" fmla="*/ 914400 w 833"/>
              <a:gd name="T75" fmla="*/ 380573 h 1189"/>
              <a:gd name="T76" fmla="*/ 836613 w 833"/>
              <a:gd name="T77" fmla="*/ 281352 h 1189"/>
              <a:gd name="T78" fmla="*/ 796925 w 833"/>
              <a:gd name="T79" fmla="*/ 180772 h 1189"/>
              <a:gd name="T80" fmla="*/ 758825 w 833"/>
              <a:gd name="T81" fmla="*/ 130482 h 1189"/>
              <a:gd name="T82" fmla="*/ 739775 w 833"/>
              <a:gd name="T83" fmla="*/ 31261 h 11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3"/>
              <a:gd name="T127" fmla="*/ 0 h 1189"/>
              <a:gd name="T128" fmla="*/ 833 w 833"/>
              <a:gd name="T129" fmla="*/ 1189 h 11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3" h="1189">
                <a:moveTo>
                  <a:pt x="466" y="23"/>
                </a:moveTo>
                <a:cubicBezTo>
                  <a:pt x="432" y="153"/>
                  <a:pt x="478" y="0"/>
                  <a:pt x="429" y="109"/>
                </a:cubicBezTo>
                <a:cubicBezTo>
                  <a:pt x="386" y="206"/>
                  <a:pt x="412" y="173"/>
                  <a:pt x="343" y="256"/>
                </a:cubicBezTo>
                <a:cubicBezTo>
                  <a:pt x="334" y="267"/>
                  <a:pt x="329" y="281"/>
                  <a:pt x="319" y="292"/>
                </a:cubicBezTo>
                <a:cubicBezTo>
                  <a:pt x="296" y="318"/>
                  <a:pt x="245" y="366"/>
                  <a:pt x="245" y="366"/>
                </a:cubicBezTo>
                <a:cubicBezTo>
                  <a:pt x="288" y="409"/>
                  <a:pt x="309" y="413"/>
                  <a:pt x="368" y="427"/>
                </a:cubicBezTo>
                <a:cubicBezTo>
                  <a:pt x="313" y="445"/>
                  <a:pt x="270" y="492"/>
                  <a:pt x="221" y="525"/>
                </a:cubicBezTo>
                <a:cubicBezTo>
                  <a:pt x="209" y="533"/>
                  <a:pt x="184" y="550"/>
                  <a:pt x="184" y="550"/>
                </a:cubicBezTo>
                <a:cubicBezTo>
                  <a:pt x="180" y="566"/>
                  <a:pt x="170" y="582"/>
                  <a:pt x="172" y="599"/>
                </a:cubicBezTo>
                <a:cubicBezTo>
                  <a:pt x="182" y="669"/>
                  <a:pt x="298" y="695"/>
                  <a:pt x="355" y="709"/>
                </a:cubicBezTo>
                <a:cubicBezTo>
                  <a:pt x="307" y="741"/>
                  <a:pt x="264" y="780"/>
                  <a:pt x="208" y="795"/>
                </a:cubicBezTo>
                <a:cubicBezTo>
                  <a:pt x="176" y="804"/>
                  <a:pt x="110" y="819"/>
                  <a:pt x="110" y="819"/>
                </a:cubicBezTo>
                <a:cubicBezTo>
                  <a:pt x="106" y="831"/>
                  <a:pt x="92" y="844"/>
                  <a:pt x="98" y="856"/>
                </a:cubicBezTo>
                <a:cubicBezTo>
                  <a:pt x="104" y="868"/>
                  <a:pt x="123" y="862"/>
                  <a:pt x="135" y="868"/>
                </a:cubicBezTo>
                <a:cubicBezTo>
                  <a:pt x="164" y="882"/>
                  <a:pt x="177" y="921"/>
                  <a:pt x="208" y="930"/>
                </a:cubicBezTo>
                <a:cubicBezTo>
                  <a:pt x="247" y="942"/>
                  <a:pt x="290" y="938"/>
                  <a:pt x="331" y="942"/>
                </a:cubicBezTo>
                <a:cubicBezTo>
                  <a:pt x="234" y="1005"/>
                  <a:pt x="113" y="1053"/>
                  <a:pt x="0" y="1077"/>
                </a:cubicBezTo>
                <a:cubicBezTo>
                  <a:pt x="172" y="1189"/>
                  <a:pt x="344" y="1073"/>
                  <a:pt x="515" y="1052"/>
                </a:cubicBezTo>
                <a:cubicBezTo>
                  <a:pt x="564" y="1046"/>
                  <a:pt x="613" y="1046"/>
                  <a:pt x="662" y="1040"/>
                </a:cubicBezTo>
                <a:cubicBezTo>
                  <a:pt x="719" y="1033"/>
                  <a:pt x="833" y="1015"/>
                  <a:pt x="833" y="1015"/>
                </a:cubicBezTo>
                <a:cubicBezTo>
                  <a:pt x="785" y="999"/>
                  <a:pt x="716" y="993"/>
                  <a:pt x="674" y="966"/>
                </a:cubicBezTo>
                <a:cubicBezTo>
                  <a:pt x="626" y="935"/>
                  <a:pt x="651" y="947"/>
                  <a:pt x="600" y="930"/>
                </a:cubicBezTo>
                <a:cubicBezTo>
                  <a:pt x="588" y="922"/>
                  <a:pt x="564" y="920"/>
                  <a:pt x="564" y="905"/>
                </a:cubicBezTo>
                <a:cubicBezTo>
                  <a:pt x="564" y="892"/>
                  <a:pt x="587" y="895"/>
                  <a:pt x="600" y="893"/>
                </a:cubicBezTo>
                <a:cubicBezTo>
                  <a:pt x="653" y="886"/>
                  <a:pt x="707" y="885"/>
                  <a:pt x="760" y="881"/>
                </a:cubicBezTo>
                <a:cubicBezTo>
                  <a:pt x="695" y="858"/>
                  <a:pt x="672" y="805"/>
                  <a:pt x="625" y="758"/>
                </a:cubicBezTo>
                <a:cubicBezTo>
                  <a:pt x="621" y="746"/>
                  <a:pt x="620" y="732"/>
                  <a:pt x="613" y="721"/>
                </a:cubicBezTo>
                <a:cubicBezTo>
                  <a:pt x="577" y="668"/>
                  <a:pt x="522" y="677"/>
                  <a:pt x="662" y="697"/>
                </a:cubicBezTo>
                <a:cubicBezTo>
                  <a:pt x="686" y="705"/>
                  <a:pt x="711" y="713"/>
                  <a:pt x="735" y="721"/>
                </a:cubicBezTo>
                <a:cubicBezTo>
                  <a:pt x="747" y="725"/>
                  <a:pt x="699" y="709"/>
                  <a:pt x="699" y="709"/>
                </a:cubicBezTo>
                <a:cubicBezTo>
                  <a:pt x="736" y="705"/>
                  <a:pt x="790" y="729"/>
                  <a:pt x="809" y="697"/>
                </a:cubicBezTo>
                <a:cubicBezTo>
                  <a:pt x="824" y="672"/>
                  <a:pt x="760" y="664"/>
                  <a:pt x="735" y="648"/>
                </a:cubicBezTo>
                <a:cubicBezTo>
                  <a:pt x="706" y="629"/>
                  <a:pt x="686" y="599"/>
                  <a:pt x="662" y="574"/>
                </a:cubicBezTo>
                <a:cubicBezTo>
                  <a:pt x="589" y="500"/>
                  <a:pt x="630" y="524"/>
                  <a:pt x="600" y="464"/>
                </a:cubicBezTo>
                <a:cubicBezTo>
                  <a:pt x="593" y="451"/>
                  <a:pt x="564" y="435"/>
                  <a:pt x="576" y="427"/>
                </a:cubicBezTo>
                <a:cubicBezTo>
                  <a:pt x="587" y="419"/>
                  <a:pt x="657" y="446"/>
                  <a:pt x="674" y="452"/>
                </a:cubicBezTo>
                <a:cubicBezTo>
                  <a:pt x="662" y="416"/>
                  <a:pt x="646" y="318"/>
                  <a:pt x="613" y="292"/>
                </a:cubicBezTo>
                <a:cubicBezTo>
                  <a:pt x="603" y="284"/>
                  <a:pt x="588" y="284"/>
                  <a:pt x="576" y="280"/>
                </a:cubicBezTo>
                <a:cubicBezTo>
                  <a:pt x="537" y="161"/>
                  <a:pt x="602" y="339"/>
                  <a:pt x="527" y="207"/>
                </a:cubicBezTo>
                <a:cubicBezTo>
                  <a:pt x="514" y="184"/>
                  <a:pt x="510" y="158"/>
                  <a:pt x="502" y="133"/>
                </a:cubicBezTo>
                <a:cubicBezTo>
                  <a:pt x="497" y="119"/>
                  <a:pt x="483" y="110"/>
                  <a:pt x="478" y="96"/>
                </a:cubicBezTo>
                <a:cubicBezTo>
                  <a:pt x="470" y="73"/>
                  <a:pt x="470" y="47"/>
                  <a:pt x="466" y="23"/>
                </a:cubicBezTo>
                <a:close/>
              </a:path>
            </a:pathLst>
          </a:custGeom>
          <a:solidFill>
            <a:srgbClr val="56A86A"/>
          </a:solidFill>
          <a:ln w="9525">
            <a:noFill/>
            <a:round/>
            <a:headEnd/>
            <a:tailEnd/>
          </a:ln>
        </p:spPr>
        <p:txBody>
          <a:bodyPr/>
          <a:lstStyle/>
          <a:p>
            <a:endParaRPr lang="ru-RU">
              <a:latin typeface="Calibri" pitchFamily="34" charset="0"/>
            </a:endParaRPr>
          </a:p>
        </p:txBody>
      </p:sp>
      <p:sp>
        <p:nvSpPr>
          <p:cNvPr id="106511" name="AutoShape 18"/>
          <p:cNvSpPr>
            <a:spLocks noChangeArrowheads="1"/>
          </p:cNvSpPr>
          <p:nvPr/>
        </p:nvSpPr>
        <p:spPr bwMode="auto">
          <a:xfrm>
            <a:off x="2700338" y="981075"/>
            <a:ext cx="1223962" cy="358775"/>
          </a:xfrm>
          <a:prstGeom prst="cloudCallout">
            <a:avLst>
              <a:gd name="adj1" fmla="val 35991"/>
              <a:gd name="adj2" fmla="val 44690"/>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106512" name="AutoShape 19"/>
          <p:cNvSpPr>
            <a:spLocks noChangeArrowheads="1"/>
          </p:cNvSpPr>
          <p:nvPr/>
        </p:nvSpPr>
        <p:spPr bwMode="auto">
          <a:xfrm>
            <a:off x="3995738" y="404813"/>
            <a:ext cx="1584325" cy="358775"/>
          </a:xfrm>
          <a:prstGeom prst="cloudCallout">
            <a:avLst>
              <a:gd name="adj1" fmla="val -8218"/>
              <a:gd name="adj2" fmla="val 15486"/>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106513" name="AutoShape 20"/>
          <p:cNvSpPr>
            <a:spLocks noChangeArrowheads="1"/>
          </p:cNvSpPr>
          <p:nvPr/>
        </p:nvSpPr>
        <p:spPr bwMode="auto">
          <a:xfrm>
            <a:off x="6300788" y="692150"/>
            <a:ext cx="720725" cy="358775"/>
          </a:xfrm>
          <a:prstGeom prst="cloudCallout">
            <a:avLst>
              <a:gd name="adj1" fmla="val 0"/>
              <a:gd name="adj2" fmla="val 17255"/>
            </a:avLst>
          </a:prstGeom>
          <a:solidFill>
            <a:schemeClr val="accent1"/>
          </a:solidFill>
          <a:ln w="9525">
            <a:solidFill>
              <a:srgbClr val="66CCFF"/>
            </a:solidFill>
            <a:round/>
            <a:headEnd/>
            <a:tailEnd/>
          </a:ln>
        </p:spPr>
        <p:txBody>
          <a:bodyPr/>
          <a:lstStyle/>
          <a:p>
            <a:pPr algn="ctr"/>
            <a:endParaRPr lang="ru-RU">
              <a:latin typeface="Calibri" pitchFamily="34" charset="0"/>
            </a:endParaRPr>
          </a:p>
        </p:txBody>
      </p:sp>
      <p:sp>
        <p:nvSpPr>
          <p:cNvPr id="7195" name="AutoShape 27"/>
          <p:cNvSpPr>
            <a:spLocks noChangeArrowheads="1"/>
          </p:cNvSpPr>
          <p:nvPr/>
        </p:nvSpPr>
        <p:spPr bwMode="auto">
          <a:xfrm>
            <a:off x="2714625" y="2500313"/>
            <a:ext cx="3082925" cy="1863725"/>
          </a:xfrm>
          <a:prstGeom prst="wedgeEllipseCallout">
            <a:avLst>
              <a:gd name="adj1" fmla="val 53727"/>
              <a:gd name="adj2" fmla="val 51472"/>
            </a:avLst>
          </a:prstGeom>
          <a:solidFill>
            <a:srgbClr val="66FFFF"/>
          </a:solidFill>
          <a:ln w="9525">
            <a:solidFill>
              <a:schemeClr val="accent2"/>
            </a:solidFill>
            <a:miter lim="800000"/>
            <a:headEnd/>
            <a:tailEnd/>
          </a:ln>
        </p:spPr>
        <p:txBody>
          <a:bodyPr/>
          <a:lstStyle/>
          <a:p>
            <a:pPr algn="ctr"/>
            <a:r>
              <a:rPr lang="ru-RU">
                <a:latin typeface="Times New Roman" pitchFamily="18" charset="0"/>
                <a:cs typeface="Times New Roman" pitchFamily="18" charset="0"/>
              </a:rPr>
              <a:t>А почему я проваливаюсь</a:t>
            </a:r>
            <a:r>
              <a:rPr lang="en-US">
                <a:latin typeface="Times New Roman" pitchFamily="18" charset="0"/>
                <a:cs typeface="Times New Roman" pitchFamily="18" charset="0"/>
              </a:rPr>
              <a:t>? </a:t>
            </a:r>
            <a:r>
              <a:rPr lang="ru-RU">
                <a:latin typeface="Times New Roman" pitchFamily="18" charset="0"/>
                <a:cs typeface="Times New Roman" pitchFamily="18" charset="0"/>
              </a:rPr>
              <a:t>Пора садиться на диету?</a:t>
            </a:r>
          </a:p>
        </p:txBody>
      </p:sp>
      <p:sp>
        <p:nvSpPr>
          <p:cNvPr id="7197" name="Text Box 29"/>
          <p:cNvSpPr txBox="1">
            <a:spLocks noChangeArrowheads="1"/>
          </p:cNvSpPr>
          <p:nvPr/>
        </p:nvSpPr>
        <p:spPr bwMode="auto">
          <a:xfrm>
            <a:off x="1928813" y="5715000"/>
            <a:ext cx="4786312" cy="4619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ct val="50000"/>
              </a:spcBef>
              <a:spcAft>
                <a:spcPts val="0"/>
              </a:spcAft>
              <a:defRPr/>
            </a:pPr>
            <a:r>
              <a:rPr lang="ru-RU" sz="2400" dirty="0">
                <a:solidFill>
                  <a:schemeClr val="tx1"/>
                </a:solidFill>
                <a:latin typeface="Times New Roman" pitchFamily="18" charset="0"/>
                <a:cs typeface="Times New Roman" pitchFamily="18" charset="0"/>
              </a:rPr>
              <a:t>4. Что ответит зайчик лошадке</a:t>
            </a:r>
            <a:r>
              <a:rPr lang="en-US" sz="2400" dirty="0">
                <a:solidFill>
                  <a:schemeClr val="tx1"/>
                </a:solidFill>
                <a:latin typeface="Times New Roman" pitchFamily="18" charset="0"/>
                <a:cs typeface="Times New Roman" pitchFamily="18" charset="0"/>
              </a:rPr>
              <a:t>?</a:t>
            </a:r>
            <a:endParaRPr lang="ru-RU" sz="2400" dirty="0">
              <a:solidFill>
                <a:schemeClr val="tx1"/>
              </a:solidFill>
              <a:latin typeface="Times New Roman" pitchFamily="18" charset="0"/>
              <a:cs typeface="Times New Roman" pitchFamily="18" charset="0"/>
            </a:endParaRPr>
          </a:p>
        </p:txBody>
      </p:sp>
      <p:pic>
        <p:nvPicPr>
          <p:cNvPr id="7199" name="Picture 31" descr="зайчик"/>
          <p:cNvPicPr>
            <a:picLocks noChangeAspect="1" noChangeArrowheads="1"/>
          </p:cNvPicPr>
          <p:nvPr/>
        </p:nvPicPr>
        <p:blipFill>
          <a:blip r:embed="rId4" cstate="print"/>
          <a:srcRect/>
          <a:stretch>
            <a:fillRect/>
          </a:stretch>
        </p:blipFill>
        <p:spPr bwMode="auto">
          <a:xfrm>
            <a:off x="0" y="2636838"/>
            <a:ext cx="2882900" cy="2882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1.11111E-6 4.07407E-6 L 0.14549 -0.00024 " pathEditMode="relative" rAng="0" ptsTypes="AA">
                                      <p:cBhvr>
                                        <p:cTn id="6" dur="2000" fill="hold"/>
                                        <p:tgtEl>
                                          <p:spTgt spid="7199"/>
                                        </p:tgtEl>
                                        <p:attrNameLst>
                                          <p:attrName>ppt_x</p:attrName>
                                          <p:attrName>ppt_y</p:attrName>
                                        </p:attrNameLst>
                                      </p:cBhvr>
                                      <p:rCtr x="73" y="0"/>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0.09427 -0.04762 C 0.0842 -0.05155 0.07674 -0.05247 0.06649 -0.05016 C 0.0434 -0.0275 0.06615 -0.05131 0.05191 -0.03351 C 0.05035 -0.03167 0.04896 -0.02912 0.04705 -0.02866 C 0.0375 -0.02658 0.02761 -0.02704 0.01788 -0.02635 C 0.01267 -0.02126 0.00886 -0.01433 0.00486 -0.00716 C 0.00035 0.00093 0.00382 -3.35183E-6 -8.33333E-7 -3.35183E-6 " pathEditMode="relative" rAng="0" ptsTypes="ffffffA">
                                      <p:cBhvr>
                                        <p:cTn id="9" dur="2000" fill="hold"/>
                                        <p:tgtEl>
                                          <p:spTgt spid="7172"/>
                                        </p:tgtEl>
                                        <p:attrNameLst>
                                          <p:attrName>ppt_x</p:attrName>
                                          <p:attrName>ppt_y</p:attrName>
                                        </p:attrNameLst>
                                      </p:cBhvr>
                                      <p:rCtr x="-47" y="22"/>
                                    </p:animMotion>
                                  </p:childTnLst>
                                </p:cTn>
                              </p:par>
                            </p:childTnLst>
                          </p:cTn>
                        </p:par>
                        <p:par>
                          <p:cTn id="10" fill="hold">
                            <p:stCondLst>
                              <p:cond delay="4000"/>
                            </p:stCondLst>
                            <p:childTnLst>
                              <p:par>
                                <p:cTn id="11" presetID="1" presetClass="entr" presetSubtype="0" fill="hold" grpId="0" nodeType="afterEffect">
                                  <p:stCondLst>
                                    <p:cond delay="0"/>
                                  </p:stCondLst>
                                  <p:childTnLst>
                                    <p:set>
                                      <p:cBhvr>
                                        <p:cTn id="12" dur="1" fill="hold">
                                          <p:stCondLst>
                                            <p:cond delay="0"/>
                                          </p:stCondLst>
                                        </p:cTn>
                                        <p:tgtEl>
                                          <p:spTgt spid="7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27655" name="Picture 7" descr="архимед2"/>
          <p:cNvPicPr>
            <a:picLocks noChangeAspect="1" noChangeArrowheads="1"/>
          </p:cNvPicPr>
          <p:nvPr/>
        </p:nvPicPr>
        <p:blipFill>
          <a:blip r:embed="rId3" cstate="print"/>
          <a:srcRect/>
          <a:stretch>
            <a:fillRect/>
          </a:stretch>
        </p:blipFill>
        <p:spPr bwMode="auto">
          <a:xfrm>
            <a:off x="1692275" y="1773238"/>
            <a:ext cx="2576513" cy="3236912"/>
          </a:xfrm>
          <a:prstGeom prst="rect">
            <a:avLst/>
          </a:prstGeom>
          <a:noFill/>
          <a:ln w="9525">
            <a:noFill/>
            <a:miter lim="800000"/>
            <a:headEnd/>
            <a:tailEnd/>
          </a:ln>
        </p:spPr>
      </p:pic>
      <p:sp>
        <p:nvSpPr>
          <p:cNvPr id="107523" name="AutoShape 5" descr="Гранит"/>
          <p:cNvSpPr>
            <a:spLocks noChangeArrowheads="1"/>
          </p:cNvSpPr>
          <p:nvPr/>
        </p:nvSpPr>
        <p:spPr bwMode="auto">
          <a:xfrm>
            <a:off x="323850" y="4581525"/>
            <a:ext cx="6119813" cy="1800225"/>
          </a:xfrm>
          <a:prstGeom prst="parallelogram">
            <a:avLst>
              <a:gd name="adj" fmla="val 49214"/>
            </a:avLst>
          </a:prstGeom>
          <a:blipFill dpi="0" rotWithShape="1">
            <a:blip r:embed="rId4" cstate="print"/>
            <a:srcRect/>
            <a:tile tx="0" ty="0" sx="100000" sy="100000" flip="none" algn="tl"/>
          </a:blipFill>
          <a:ln w="9525">
            <a:solidFill>
              <a:schemeClr val="tx1"/>
            </a:solidFill>
            <a:miter lim="800000"/>
            <a:headEnd/>
            <a:tailEnd/>
          </a:ln>
        </p:spPr>
        <p:txBody>
          <a:bodyPr wrap="none" anchor="ctr"/>
          <a:lstStyle/>
          <a:p>
            <a:endParaRPr lang="ru-RU">
              <a:latin typeface="Calibri" pitchFamily="34" charset="0"/>
            </a:endParaRPr>
          </a:p>
        </p:txBody>
      </p:sp>
      <p:pic>
        <p:nvPicPr>
          <p:cNvPr id="107524" name="Picture 4" descr="ванна"/>
          <p:cNvPicPr>
            <a:picLocks noChangeAspect="1" noChangeArrowheads="1"/>
          </p:cNvPicPr>
          <p:nvPr/>
        </p:nvPicPr>
        <p:blipFill>
          <a:blip r:embed="rId5" cstate="print"/>
          <a:srcRect/>
          <a:stretch>
            <a:fillRect/>
          </a:stretch>
        </p:blipFill>
        <p:spPr bwMode="auto">
          <a:xfrm>
            <a:off x="1187450" y="3644900"/>
            <a:ext cx="4746625" cy="2301875"/>
          </a:xfrm>
          <a:prstGeom prst="rect">
            <a:avLst/>
          </a:prstGeom>
          <a:noFill/>
          <a:ln w="9525">
            <a:noFill/>
            <a:miter lim="800000"/>
            <a:headEnd/>
            <a:tailEnd/>
          </a:ln>
        </p:spPr>
      </p:pic>
      <p:sp>
        <p:nvSpPr>
          <p:cNvPr id="27656" name="Freeform 8"/>
          <p:cNvSpPr>
            <a:spLocks/>
          </p:cNvSpPr>
          <p:nvPr/>
        </p:nvSpPr>
        <p:spPr bwMode="auto">
          <a:xfrm>
            <a:off x="684213" y="3716338"/>
            <a:ext cx="5256212" cy="1952625"/>
          </a:xfrm>
          <a:custGeom>
            <a:avLst/>
            <a:gdLst/>
            <a:ahLst/>
            <a:cxnLst>
              <a:cxn ang="0">
                <a:pos x="170" y="476"/>
              </a:cxn>
              <a:cxn ang="0">
                <a:pos x="222" y="188"/>
              </a:cxn>
              <a:cxn ang="0">
                <a:pos x="379" y="122"/>
              </a:cxn>
              <a:cxn ang="0">
                <a:pos x="419" y="109"/>
              </a:cxn>
              <a:cxn ang="0">
                <a:pos x="563" y="57"/>
              </a:cxn>
              <a:cxn ang="0">
                <a:pos x="1126" y="70"/>
              </a:cxn>
              <a:cxn ang="0">
                <a:pos x="1296" y="161"/>
              </a:cxn>
              <a:cxn ang="0">
                <a:pos x="1453" y="148"/>
              </a:cxn>
              <a:cxn ang="0">
                <a:pos x="1584" y="96"/>
              </a:cxn>
              <a:cxn ang="0">
                <a:pos x="1872" y="57"/>
              </a:cxn>
              <a:cxn ang="0">
                <a:pos x="2343" y="57"/>
              </a:cxn>
              <a:cxn ang="0">
                <a:pos x="2461" y="188"/>
              </a:cxn>
              <a:cxn ang="0">
                <a:pos x="2592" y="620"/>
              </a:cxn>
              <a:cxn ang="0">
                <a:pos x="2579" y="1025"/>
              </a:cxn>
              <a:cxn ang="0">
                <a:pos x="2539" y="1012"/>
              </a:cxn>
              <a:cxn ang="0">
                <a:pos x="2487" y="973"/>
              </a:cxn>
              <a:cxn ang="0">
                <a:pos x="2408" y="895"/>
              </a:cxn>
              <a:cxn ang="0">
                <a:pos x="2264" y="659"/>
              </a:cxn>
              <a:cxn ang="0">
                <a:pos x="2160" y="528"/>
              </a:cxn>
              <a:cxn ang="0">
                <a:pos x="2134" y="580"/>
              </a:cxn>
              <a:cxn ang="0">
                <a:pos x="2107" y="607"/>
              </a:cxn>
              <a:cxn ang="0">
                <a:pos x="2094" y="646"/>
              </a:cxn>
              <a:cxn ang="0">
                <a:pos x="2029" y="724"/>
              </a:cxn>
              <a:cxn ang="0">
                <a:pos x="1924" y="829"/>
              </a:cxn>
              <a:cxn ang="0">
                <a:pos x="1793" y="711"/>
              </a:cxn>
              <a:cxn ang="0">
                <a:pos x="1649" y="646"/>
              </a:cxn>
              <a:cxn ang="0">
                <a:pos x="1584" y="659"/>
              </a:cxn>
              <a:cxn ang="0">
                <a:pos x="1558" y="711"/>
              </a:cxn>
              <a:cxn ang="0">
                <a:pos x="1544" y="751"/>
              </a:cxn>
              <a:cxn ang="0">
                <a:pos x="1492" y="855"/>
              </a:cxn>
              <a:cxn ang="0">
                <a:pos x="1322" y="999"/>
              </a:cxn>
              <a:cxn ang="0">
                <a:pos x="1191" y="934"/>
              </a:cxn>
              <a:cxn ang="0">
                <a:pos x="1126" y="868"/>
              </a:cxn>
              <a:cxn ang="0">
                <a:pos x="890" y="1117"/>
              </a:cxn>
              <a:cxn ang="0">
                <a:pos x="720" y="1366"/>
              </a:cxn>
              <a:cxn ang="0">
                <a:pos x="615" y="1196"/>
              </a:cxn>
              <a:cxn ang="0">
                <a:pos x="576" y="921"/>
              </a:cxn>
              <a:cxn ang="0">
                <a:pos x="563" y="711"/>
              </a:cxn>
              <a:cxn ang="0">
                <a:pos x="484" y="724"/>
              </a:cxn>
              <a:cxn ang="0">
                <a:pos x="392" y="829"/>
              </a:cxn>
              <a:cxn ang="0">
                <a:pos x="314" y="881"/>
              </a:cxn>
              <a:cxn ang="0">
                <a:pos x="275" y="908"/>
              </a:cxn>
              <a:cxn ang="0">
                <a:pos x="78" y="895"/>
              </a:cxn>
              <a:cxn ang="0">
                <a:pos x="52" y="855"/>
              </a:cxn>
              <a:cxn ang="0">
                <a:pos x="0" y="672"/>
              </a:cxn>
              <a:cxn ang="0">
                <a:pos x="65" y="567"/>
              </a:cxn>
              <a:cxn ang="0">
                <a:pos x="144" y="541"/>
              </a:cxn>
              <a:cxn ang="0">
                <a:pos x="170" y="476"/>
              </a:cxn>
            </a:cxnLst>
            <a:rect l="0" t="0" r="r" b="b"/>
            <a:pathLst>
              <a:path w="2597" h="1366">
                <a:moveTo>
                  <a:pt x="170" y="476"/>
                </a:moveTo>
                <a:cubicBezTo>
                  <a:pt x="199" y="387"/>
                  <a:pt x="173" y="270"/>
                  <a:pt x="222" y="188"/>
                </a:cubicBezTo>
                <a:cubicBezTo>
                  <a:pt x="248" y="145"/>
                  <a:pt x="338" y="136"/>
                  <a:pt x="379" y="122"/>
                </a:cubicBezTo>
                <a:cubicBezTo>
                  <a:pt x="392" y="118"/>
                  <a:pt x="419" y="109"/>
                  <a:pt x="419" y="109"/>
                </a:cubicBezTo>
                <a:cubicBezTo>
                  <a:pt x="465" y="78"/>
                  <a:pt x="511" y="74"/>
                  <a:pt x="563" y="57"/>
                </a:cubicBezTo>
                <a:cubicBezTo>
                  <a:pt x="751" y="61"/>
                  <a:pt x="939" y="54"/>
                  <a:pt x="1126" y="70"/>
                </a:cubicBezTo>
                <a:cubicBezTo>
                  <a:pt x="1149" y="72"/>
                  <a:pt x="1246" y="149"/>
                  <a:pt x="1296" y="161"/>
                </a:cubicBezTo>
                <a:cubicBezTo>
                  <a:pt x="1348" y="157"/>
                  <a:pt x="1401" y="157"/>
                  <a:pt x="1453" y="148"/>
                </a:cubicBezTo>
                <a:cubicBezTo>
                  <a:pt x="1585" y="126"/>
                  <a:pt x="1481" y="127"/>
                  <a:pt x="1584" y="96"/>
                </a:cubicBezTo>
                <a:cubicBezTo>
                  <a:pt x="1673" y="70"/>
                  <a:pt x="1783" y="64"/>
                  <a:pt x="1872" y="57"/>
                </a:cubicBezTo>
                <a:cubicBezTo>
                  <a:pt x="2042" y="0"/>
                  <a:pt x="1954" y="25"/>
                  <a:pt x="2343" y="57"/>
                </a:cubicBezTo>
                <a:cubicBezTo>
                  <a:pt x="2402" y="62"/>
                  <a:pt x="2426" y="141"/>
                  <a:pt x="2461" y="188"/>
                </a:cubicBezTo>
                <a:cubicBezTo>
                  <a:pt x="2558" y="317"/>
                  <a:pt x="2555" y="469"/>
                  <a:pt x="2592" y="620"/>
                </a:cubicBezTo>
                <a:cubicBezTo>
                  <a:pt x="2588" y="755"/>
                  <a:pt x="2597" y="891"/>
                  <a:pt x="2579" y="1025"/>
                </a:cubicBezTo>
                <a:cubicBezTo>
                  <a:pt x="2577" y="1039"/>
                  <a:pt x="2551" y="1019"/>
                  <a:pt x="2539" y="1012"/>
                </a:cubicBezTo>
                <a:cubicBezTo>
                  <a:pt x="2520" y="1001"/>
                  <a:pt x="2503" y="987"/>
                  <a:pt x="2487" y="973"/>
                </a:cubicBezTo>
                <a:cubicBezTo>
                  <a:pt x="2459" y="948"/>
                  <a:pt x="2434" y="921"/>
                  <a:pt x="2408" y="895"/>
                </a:cubicBezTo>
                <a:cubicBezTo>
                  <a:pt x="2342" y="830"/>
                  <a:pt x="2306" y="741"/>
                  <a:pt x="2264" y="659"/>
                </a:cubicBezTo>
                <a:cubicBezTo>
                  <a:pt x="2233" y="599"/>
                  <a:pt x="2226" y="550"/>
                  <a:pt x="2160" y="528"/>
                </a:cubicBezTo>
                <a:cubicBezTo>
                  <a:pt x="2151" y="545"/>
                  <a:pt x="2145" y="564"/>
                  <a:pt x="2134" y="580"/>
                </a:cubicBezTo>
                <a:cubicBezTo>
                  <a:pt x="2127" y="591"/>
                  <a:pt x="2114" y="596"/>
                  <a:pt x="2107" y="607"/>
                </a:cubicBezTo>
                <a:cubicBezTo>
                  <a:pt x="2100" y="619"/>
                  <a:pt x="2100" y="634"/>
                  <a:pt x="2094" y="646"/>
                </a:cubicBezTo>
                <a:cubicBezTo>
                  <a:pt x="2076" y="682"/>
                  <a:pt x="2058" y="695"/>
                  <a:pt x="2029" y="724"/>
                </a:cubicBezTo>
                <a:cubicBezTo>
                  <a:pt x="2006" y="795"/>
                  <a:pt x="1997" y="811"/>
                  <a:pt x="1924" y="829"/>
                </a:cubicBezTo>
                <a:cubicBezTo>
                  <a:pt x="1875" y="796"/>
                  <a:pt x="1846" y="737"/>
                  <a:pt x="1793" y="711"/>
                </a:cubicBezTo>
                <a:cubicBezTo>
                  <a:pt x="1745" y="687"/>
                  <a:pt x="1697" y="670"/>
                  <a:pt x="1649" y="646"/>
                </a:cubicBezTo>
                <a:cubicBezTo>
                  <a:pt x="1627" y="650"/>
                  <a:pt x="1602" y="646"/>
                  <a:pt x="1584" y="659"/>
                </a:cubicBezTo>
                <a:cubicBezTo>
                  <a:pt x="1568" y="670"/>
                  <a:pt x="1566" y="693"/>
                  <a:pt x="1558" y="711"/>
                </a:cubicBezTo>
                <a:cubicBezTo>
                  <a:pt x="1552" y="724"/>
                  <a:pt x="1550" y="738"/>
                  <a:pt x="1544" y="751"/>
                </a:cubicBezTo>
                <a:cubicBezTo>
                  <a:pt x="1528" y="786"/>
                  <a:pt x="1509" y="820"/>
                  <a:pt x="1492" y="855"/>
                </a:cubicBezTo>
                <a:cubicBezTo>
                  <a:pt x="1457" y="924"/>
                  <a:pt x="1394" y="975"/>
                  <a:pt x="1322" y="999"/>
                </a:cubicBezTo>
                <a:cubicBezTo>
                  <a:pt x="1276" y="984"/>
                  <a:pt x="1228" y="966"/>
                  <a:pt x="1191" y="934"/>
                </a:cubicBezTo>
                <a:cubicBezTo>
                  <a:pt x="1168" y="914"/>
                  <a:pt x="1126" y="868"/>
                  <a:pt x="1126" y="868"/>
                </a:cubicBezTo>
                <a:cubicBezTo>
                  <a:pt x="987" y="902"/>
                  <a:pt x="961" y="1011"/>
                  <a:pt x="890" y="1117"/>
                </a:cubicBezTo>
                <a:cubicBezTo>
                  <a:pt x="862" y="1227"/>
                  <a:pt x="780" y="1277"/>
                  <a:pt x="720" y="1366"/>
                </a:cubicBezTo>
                <a:cubicBezTo>
                  <a:pt x="604" y="1343"/>
                  <a:pt x="627" y="1321"/>
                  <a:pt x="615" y="1196"/>
                </a:cubicBezTo>
                <a:cubicBezTo>
                  <a:pt x="606" y="1101"/>
                  <a:pt x="606" y="1011"/>
                  <a:pt x="576" y="921"/>
                </a:cubicBezTo>
                <a:cubicBezTo>
                  <a:pt x="572" y="851"/>
                  <a:pt x="593" y="775"/>
                  <a:pt x="563" y="711"/>
                </a:cubicBezTo>
                <a:cubicBezTo>
                  <a:pt x="552" y="687"/>
                  <a:pt x="508" y="713"/>
                  <a:pt x="484" y="724"/>
                </a:cubicBezTo>
                <a:cubicBezTo>
                  <a:pt x="442" y="743"/>
                  <a:pt x="428" y="802"/>
                  <a:pt x="392" y="829"/>
                </a:cubicBezTo>
                <a:cubicBezTo>
                  <a:pt x="367" y="848"/>
                  <a:pt x="340" y="864"/>
                  <a:pt x="314" y="881"/>
                </a:cubicBezTo>
                <a:cubicBezTo>
                  <a:pt x="301" y="890"/>
                  <a:pt x="275" y="908"/>
                  <a:pt x="275" y="908"/>
                </a:cubicBezTo>
                <a:cubicBezTo>
                  <a:pt x="209" y="904"/>
                  <a:pt x="142" y="910"/>
                  <a:pt x="78" y="895"/>
                </a:cubicBezTo>
                <a:cubicBezTo>
                  <a:pt x="63" y="891"/>
                  <a:pt x="58" y="870"/>
                  <a:pt x="52" y="855"/>
                </a:cubicBezTo>
                <a:cubicBezTo>
                  <a:pt x="26" y="797"/>
                  <a:pt x="12" y="734"/>
                  <a:pt x="0" y="672"/>
                </a:cubicBezTo>
                <a:cubicBezTo>
                  <a:pt x="13" y="606"/>
                  <a:pt x="0" y="600"/>
                  <a:pt x="65" y="567"/>
                </a:cubicBezTo>
                <a:cubicBezTo>
                  <a:pt x="90" y="555"/>
                  <a:pt x="144" y="541"/>
                  <a:pt x="144" y="541"/>
                </a:cubicBezTo>
                <a:cubicBezTo>
                  <a:pt x="237" y="479"/>
                  <a:pt x="252" y="497"/>
                  <a:pt x="170" y="476"/>
                </a:cubicBezTo>
                <a:close/>
              </a:path>
            </a:pathLst>
          </a:custGeom>
          <a:gradFill rotWithShape="1">
            <a:gsLst>
              <a:gs pos="0">
                <a:schemeClr val="accent1"/>
              </a:gs>
              <a:gs pos="50000">
                <a:schemeClr val="bg1"/>
              </a:gs>
              <a:gs pos="100000">
                <a:schemeClr val="accent1"/>
              </a:gs>
            </a:gsLst>
            <a:lin ang="5400000" scaled="1"/>
          </a:gradFill>
          <a:ln w="9525">
            <a:solidFill>
              <a:srgbClr val="66CCFF"/>
            </a:solidFill>
            <a:round/>
            <a:headEnd/>
            <a:tailEnd/>
          </a:ln>
          <a:effectLst/>
        </p:spPr>
        <p:txBody>
          <a:bodyPr/>
          <a:lstStyle/>
          <a:p>
            <a:pPr fontAlgn="auto">
              <a:spcBef>
                <a:spcPts val="0"/>
              </a:spcBef>
              <a:spcAft>
                <a:spcPts val="0"/>
              </a:spcAft>
              <a:defRPr/>
            </a:pPr>
            <a:endParaRPr lang="ru-RU">
              <a:latin typeface="+mn-lt"/>
            </a:endParaRPr>
          </a:p>
        </p:txBody>
      </p:sp>
      <p:sp>
        <p:nvSpPr>
          <p:cNvPr id="107526" name="Freeform 9"/>
          <p:cNvSpPr>
            <a:spLocks/>
          </p:cNvSpPr>
          <p:nvPr/>
        </p:nvSpPr>
        <p:spPr bwMode="auto">
          <a:xfrm>
            <a:off x="1017588" y="5984875"/>
            <a:ext cx="125412" cy="104775"/>
          </a:xfrm>
          <a:custGeom>
            <a:avLst/>
            <a:gdLst>
              <a:gd name="T0" fmla="*/ 0 w 79"/>
              <a:gd name="T1" fmla="*/ 104775 h 66"/>
              <a:gd name="T2" fmla="*/ 63500 w 79"/>
              <a:gd name="T3" fmla="*/ 41275 h 66"/>
              <a:gd name="T4" fmla="*/ 125412 w 79"/>
              <a:gd name="T5" fmla="*/ 0 h 66"/>
              <a:gd name="T6" fmla="*/ 0 60000 65536"/>
              <a:gd name="T7" fmla="*/ 0 60000 65536"/>
              <a:gd name="T8" fmla="*/ 0 60000 65536"/>
              <a:gd name="T9" fmla="*/ 0 w 79"/>
              <a:gd name="T10" fmla="*/ 0 h 66"/>
              <a:gd name="T11" fmla="*/ 79 w 79"/>
              <a:gd name="T12" fmla="*/ 66 h 66"/>
            </a:gdLst>
            <a:ahLst/>
            <a:cxnLst>
              <a:cxn ang="T6">
                <a:pos x="T0" y="T1"/>
              </a:cxn>
              <a:cxn ang="T7">
                <a:pos x="T2" y="T3"/>
              </a:cxn>
              <a:cxn ang="T8">
                <a:pos x="T4" y="T5"/>
              </a:cxn>
            </a:cxnLst>
            <a:rect l="T9" t="T10" r="T11" b="T12"/>
            <a:pathLst>
              <a:path w="79" h="66">
                <a:moveTo>
                  <a:pt x="0" y="66"/>
                </a:moveTo>
                <a:cubicBezTo>
                  <a:pt x="13" y="53"/>
                  <a:pt x="26" y="38"/>
                  <a:pt x="40" y="26"/>
                </a:cubicBezTo>
                <a:cubicBezTo>
                  <a:pt x="52" y="16"/>
                  <a:pt x="79" y="0"/>
                  <a:pt x="79" y="0"/>
                </a:cubicBezTo>
              </a:path>
            </a:pathLst>
          </a:custGeom>
          <a:noFill/>
          <a:ln w="9525">
            <a:solidFill>
              <a:schemeClr val="tx1"/>
            </a:solidFill>
            <a:round/>
            <a:headEnd/>
            <a:tailEnd/>
          </a:ln>
        </p:spPr>
        <p:txBody>
          <a:bodyPr/>
          <a:lstStyle/>
          <a:p>
            <a:endParaRPr lang="ru-RU">
              <a:latin typeface="Calibri" pitchFamily="34" charset="0"/>
            </a:endParaRPr>
          </a:p>
        </p:txBody>
      </p:sp>
      <p:sp>
        <p:nvSpPr>
          <p:cNvPr id="27658" name="Freeform 10"/>
          <p:cNvSpPr>
            <a:spLocks/>
          </p:cNvSpPr>
          <p:nvPr/>
        </p:nvSpPr>
        <p:spPr bwMode="auto">
          <a:xfrm>
            <a:off x="768350" y="5902325"/>
            <a:ext cx="1816100" cy="442913"/>
          </a:xfrm>
          <a:custGeom>
            <a:avLst/>
            <a:gdLst/>
            <a:ahLst/>
            <a:cxnLst>
              <a:cxn ang="0">
                <a:pos x="0" y="118"/>
              </a:cxn>
              <a:cxn ang="0">
                <a:pos x="144" y="65"/>
              </a:cxn>
              <a:cxn ang="0">
                <a:pos x="341" y="0"/>
              </a:cxn>
              <a:cxn ang="0">
                <a:pos x="1061" y="39"/>
              </a:cxn>
              <a:cxn ang="0">
                <a:pos x="1139" y="144"/>
              </a:cxn>
              <a:cxn ang="0">
                <a:pos x="1126" y="196"/>
              </a:cxn>
              <a:cxn ang="0">
                <a:pos x="537" y="196"/>
              </a:cxn>
              <a:cxn ang="0">
                <a:pos x="79" y="222"/>
              </a:cxn>
              <a:cxn ang="0">
                <a:pos x="53" y="183"/>
              </a:cxn>
              <a:cxn ang="0">
                <a:pos x="13" y="157"/>
              </a:cxn>
              <a:cxn ang="0">
                <a:pos x="53" y="144"/>
              </a:cxn>
              <a:cxn ang="0">
                <a:pos x="131" y="144"/>
              </a:cxn>
            </a:cxnLst>
            <a:rect l="0" t="0" r="r" b="b"/>
            <a:pathLst>
              <a:path w="1144" h="279">
                <a:moveTo>
                  <a:pt x="0" y="118"/>
                </a:moveTo>
                <a:cubicBezTo>
                  <a:pt x="50" y="93"/>
                  <a:pt x="90" y="78"/>
                  <a:pt x="144" y="65"/>
                </a:cubicBezTo>
                <a:cubicBezTo>
                  <a:pt x="206" y="25"/>
                  <a:pt x="270" y="17"/>
                  <a:pt x="341" y="0"/>
                </a:cubicBezTo>
                <a:cubicBezTo>
                  <a:pt x="581" y="12"/>
                  <a:pt x="822" y="17"/>
                  <a:pt x="1061" y="39"/>
                </a:cubicBezTo>
                <a:cubicBezTo>
                  <a:pt x="1107" y="69"/>
                  <a:pt x="1122" y="92"/>
                  <a:pt x="1139" y="144"/>
                </a:cubicBezTo>
                <a:cubicBezTo>
                  <a:pt x="1135" y="161"/>
                  <a:pt x="1144" y="194"/>
                  <a:pt x="1126" y="196"/>
                </a:cubicBezTo>
                <a:cubicBezTo>
                  <a:pt x="931" y="215"/>
                  <a:pt x="733" y="184"/>
                  <a:pt x="537" y="196"/>
                </a:cubicBezTo>
                <a:cubicBezTo>
                  <a:pt x="371" y="279"/>
                  <a:pt x="352" y="232"/>
                  <a:pt x="79" y="222"/>
                </a:cubicBezTo>
                <a:cubicBezTo>
                  <a:pt x="70" y="209"/>
                  <a:pt x="64" y="194"/>
                  <a:pt x="53" y="183"/>
                </a:cubicBezTo>
                <a:cubicBezTo>
                  <a:pt x="42" y="172"/>
                  <a:pt x="13" y="173"/>
                  <a:pt x="13" y="157"/>
                </a:cubicBezTo>
                <a:cubicBezTo>
                  <a:pt x="13" y="143"/>
                  <a:pt x="39" y="146"/>
                  <a:pt x="53" y="144"/>
                </a:cubicBezTo>
                <a:cubicBezTo>
                  <a:pt x="79" y="141"/>
                  <a:pt x="105" y="144"/>
                  <a:pt x="131" y="144"/>
                </a:cubicBezTo>
              </a:path>
            </a:pathLst>
          </a:custGeom>
          <a:gradFill rotWithShape="1">
            <a:gsLst>
              <a:gs pos="0">
                <a:schemeClr val="accent1"/>
              </a:gs>
              <a:gs pos="50000">
                <a:schemeClr val="bg1"/>
              </a:gs>
              <a:gs pos="100000">
                <a:schemeClr val="accent1"/>
              </a:gs>
            </a:gsLst>
            <a:lin ang="5400000" scaled="1"/>
          </a:gradFill>
          <a:ln w="9525">
            <a:solidFill>
              <a:srgbClr val="66CCFF"/>
            </a:solidFill>
            <a:round/>
            <a:headEnd/>
            <a:tailEnd/>
          </a:ln>
          <a:effectLst/>
        </p:spPr>
        <p:txBody>
          <a:bodyPr/>
          <a:lstStyle/>
          <a:p>
            <a:pPr fontAlgn="auto">
              <a:spcBef>
                <a:spcPts val="0"/>
              </a:spcBef>
              <a:spcAft>
                <a:spcPts val="0"/>
              </a:spcAft>
              <a:defRPr/>
            </a:pPr>
            <a:endParaRPr lang="ru-RU">
              <a:latin typeface="+mn-lt"/>
            </a:endParaRPr>
          </a:p>
        </p:txBody>
      </p:sp>
      <p:sp>
        <p:nvSpPr>
          <p:cNvPr id="27659" name="Freeform 11"/>
          <p:cNvSpPr>
            <a:spLocks/>
          </p:cNvSpPr>
          <p:nvPr/>
        </p:nvSpPr>
        <p:spPr bwMode="auto">
          <a:xfrm>
            <a:off x="3403600" y="5802313"/>
            <a:ext cx="2124075" cy="576262"/>
          </a:xfrm>
          <a:custGeom>
            <a:avLst/>
            <a:gdLst/>
            <a:ahLst/>
            <a:cxnLst>
              <a:cxn ang="0">
                <a:pos x="134" y="246"/>
              </a:cxn>
              <a:cxn ang="0">
                <a:pos x="225" y="128"/>
              </a:cxn>
              <a:cxn ang="0">
                <a:pos x="566" y="128"/>
              </a:cxn>
              <a:cxn ang="0">
                <a:pos x="710" y="76"/>
              </a:cxn>
              <a:cxn ang="0">
                <a:pos x="893" y="37"/>
              </a:cxn>
              <a:cxn ang="0">
                <a:pos x="1207" y="24"/>
              </a:cxn>
              <a:cxn ang="0">
                <a:pos x="1299" y="154"/>
              </a:cxn>
              <a:cxn ang="0">
                <a:pos x="1116" y="312"/>
              </a:cxn>
              <a:cxn ang="0">
                <a:pos x="618" y="325"/>
              </a:cxn>
              <a:cxn ang="0">
                <a:pos x="42" y="338"/>
              </a:cxn>
              <a:cxn ang="0">
                <a:pos x="3" y="259"/>
              </a:cxn>
              <a:cxn ang="0">
                <a:pos x="265" y="181"/>
              </a:cxn>
              <a:cxn ang="0">
                <a:pos x="304" y="154"/>
              </a:cxn>
            </a:cxnLst>
            <a:rect l="0" t="0" r="r" b="b"/>
            <a:pathLst>
              <a:path w="1338" h="363">
                <a:moveTo>
                  <a:pt x="134" y="246"/>
                </a:moveTo>
                <a:cubicBezTo>
                  <a:pt x="152" y="176"/>
                  <a:pt x="166" y="167"/>
                  <a:pt x="225" y="128"/>
                </a:cubicBezTo>
                <a:cubicBezTo>
                  <a:pt x="374" y="139"/>
                  <a:pt x="418" y="151"/>
                  <a:pt x="566" y="128"/>
                </a:cubicBezTo>
                <a:cubicBezTo>
                  <a:pt x="597" y="123"/>
                  <a:pt x="679" y="87"/>
                  <a:pt x="710" y="76"/>
                </a:cubicBezTo>
                <a:cubicBezTo>
                  <a:pt x="808" y="40"/>
                  <a:pt x="778" y="51"/>
                  <a:pt x="893" y="37"/>
                </a:cubicBezTo>
                <a:cubicBezTo>
                  <a:pt x="1005" y="0"/>
                  <a:pt x="1085" y="15"/>
                  <a:pt x="1207" y="24"/>
                </a:cubicBezTo>
                <a:cubicBezTo>
                  <a:pt x="1250" y="66"/>
                  <a:pt x="1263" y="105"/>
                  <a:pt x="1299" y="154"/>
                </a:cubicBezTo>
                <a:cubicBezTo>
                  <a:pt x="1338" y="275"/>
                  <a:pt x="1203" y="289"/>
                  <a:pt x="1116" y="312"/>
                </a:cubicBezTo>
                <a:cubicBezTo>
                  <a:pt x="955" y="354"/>
                  <a:pt x="784" y="321"/>
                  <a:pt x="618" y="325"/>
                </a:cubicBezTo>
                <a:cubicBezTo>
                  <a:pt x="391" y="363"/>
                  <a:pt x="383" y="348"/>
                  <a:pt x="42" y="338"/>
                </a:cubicBezTo>
                <a:cubicBezTo>
                  <a:pt x="34" y="325"/>
                  <a:pt x="0" y="280"/>
                  <a:pt x="3" y="259"/>
                </a:cubicBezTo>
                <a:cubicBezTo>
                  <a:pt x="18" y="167"/>
                  <a:pt x="234" y="183"/>
                  <a:pt x="265" y="181"/>
                </a:cubicBezTo>
                <a:cubicBezTo>
                  <a:pt x="294" y="151"/>
                  <a:pt x="279" y="154"/>
                  <a:pt x="304" y="154"/>
                </a:cubicBezTo>
              </a:path>
            </a:pathLst>
          </a:custGeom>
          <a:gradFill rotWithShape="1">
            <a:gsLst>
              <a:gs pos="0">
                <a:schemeClr val="accent1"/>
              </a:gs>
              <a:gs pos="50000">
                <a:schemeClr val="bg1"/>
              </a:gs>
              <a:gs pos="100000">
                <a:schemeClr val="accent1"/>
              </a:gs>
            </a:gsLst>
            <a:lin ang="5400000" scaled="1"/>
          </a:gradFill>
          <a:ln w="9525">
            <a:solidFill>
              <a:srgbClr val="66CCFF"/>
            </a:solidFill>
            <a:round/>
            <a:headEnd/>
            <a:tailEnd/>
          </a:ln>
          <a:effectLst/>
        </p:spPr>
        <p:txBody>
          <a:bodyPr/>
          <a:lstStyle/>
          <a:p>
            <a:pPr fontAlgn="auto">
              <a:spcBef>
                <a:spcPts val="0"/>
              </a:spcBef>
              <a:spcAft>
                <a:spcPts val="0"/>
              </a:spcAft>
              <a:defRPr/>
            </a:pPr>
            <a:endParaRPr lang="ru-RU">
              <a:latin typeface="+mn-lt"/>
            </a:endParaRPr>
          </a:p>
        </p:txBody>
      </p:sp>
      <p:sp>
        <p:nvSpPr>
          <p:cNvPr id="27660" name="AutoShape 12"/>
          <p:cNvSpPr>
            <a:spLocks noChangeArrowheads="1"/>
          </p:cNvSpPr>
          <p:nvPr/>
        </p:nvSpPr>
        <p:spPr bwMode="auto">
          <a:xfrm>
            <a:off x="3851275" y="1412875"/>
            <a:ext cx="2881313" cy="1366838"/>
          </a:xfrm>
          <a:prstGeom prst="wedgeEllipseCallout">
            <a:avLst>
              <a:gd name="adj1" fmla="val -75787"/>
              <a:gd name="adj2" fmla="val 66843"/>
            </a:avLst>
          </a:prstGeom>
          <a:solidFill>
            <a:srgbClr val="66FFFF"/>
          </a:solidFill>
          <a:ln w="9525">
            <a:solidFill>
              <a:srgbClr val="66CCFF"/>
            </a:solidFill>
            <a:miter lim="800000"/>
            <a:headEnd/>
            <a:tailEnd/>
          </a:ln>
        </p:spPr>
        <p:txBody>
          <a:bodyPr/>
          <a:lstStyle/>
          <a:p>
            <a:pPr algn="ctr"/>
            <a:endParaRPr lang="ru-RU">
              <a:latin typeface="Calibri" pitchFamily="34" charset="0"/>
            </a:endParaRPr>
          </a:p>
        </p:txBody>
      </p:sp>
      <p:sp>
        <p:nvSpPr>
          <p:cNvPr id="27663" name="Text Box 15"/>
          <p:cNvSpPr txBox="1">
            <a:spLocks noChangeArrowheads="1"/>
          </p:cNvSpPr>
          <p:nvPr/>
        </p:nvSpPr>
        <p:spPr bwMode="auto">
          <a:xfrm>
            <a:off x="1000125" y="357188"/>
            <a:ext cx="7143750" cy="8302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fontAlgn="auto">
              <a:spcBef>
                <a:spcPct val="50000"/>
              </a:spcBef>
              <a:spcAft>
                <a:spcPts val="0"/>
              </a:spcAft>
              <a:defRPr/>
            </a:pPr>
            <a:r>
              <a:rPr lang="ru-RU" sz="2400" dirty="0">
                <a:solidFill>
                  <a:schemeClr val="tx1"/>
                </a:solidFill>
                <a:latin typeface="Times New Roman" pitchFamily="18" charset="0"/>
                <a:cs typeface="Times New Roman" pitchFamily="18" charset="0"/>
              </a:rPr>
              <a:t>5. Какой закон и кем  был открыт при таких обстоятельствах</a:t>
            </a:r>
            <a:r>
              <a:rPr lang="en-US" sz="2400" dirty="0">
                <a:solidFill>
                  <a:schemeClr val="tx1"/>
                </a:solidFill>
                <a:latin typeface="Times New Roman" pitchFamily="18" charset="0"/>
                <a:cs typeface="Times New Roman" pitchFamily="18" charset="0"/>
              </a:rPr>
              <a:t>?</a:t>
            </a:r>
            <a:endParaRPr lang="ru-RU" sz="2400" dirty="0">
              <a:solidFill>
                <a:schemeClr val="tx1"/>
              </a:solidFill>
              <a:latin typeface="Times New Roman" pitchFamily="18" charset="0"/>
              <a:cs typeface="Times New Roman" pitchFamily="18" charset="0"/>
            </a:endParaRPr>
          </a:p>
        </p:txBody>
      </p:sp>
      <p:sp>
        <p:nvSpPr>
          <p:cNvPr id="107531" name="Text Box 19"/>
          <p:cNvSpPr txBox="1">
            <a:spLocks noChangeArrowheads="1"/>
          </p:cNvSpPr>
          <p:nvPr/>
        </p:nvSpPr>
        <p:spPr bwMode="auto">
          <a:xfrm>
            <a:off x="4716463" y="1844675"/>
            <a:ext cx="896143" cy="369332"/>
          </a:xfrm>
          <a:prstGeom prst="rect">
            <a:avLst/>
          </a:prstGeom>
          <a:noFill/>
          <a:ln w="9525">
            <a:noFill/>
            <a:miter lim="800000"/>
            <a:headEnd/>
            <a:tailEnd/>
          </a:ln>
        </p:spPr>
        <p:txBody>
          <a:bodyPr wrap="none">
            <a:spAutoFit/>
          </a:bodyPr>
          <a:lstStyle/>
          <a:p>
            <a:r>
              <a:rPr lang="ru-RU" dirty="0">
                <a:latin typeface="Times New Roman" pitchFamily="18" charset="0"/>
                <a:cs typeface="Times New Roman" pitchFamily="18" charset="0"/>
              </a:rPr>
              <a:t>Эврика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1.94444E-6 -4.44444E-6 L 0.00087 0.13149 " pathEditMode="relative" rAng="0" ptsTypes="AA">
                                      <p:cBhvr>
                                        <p:cTn id="6" dur="2000" fill="hold"/>
                                        <p:tgtEl>
                                          <p:spTgt spid="27655"/>
                                        </p:tgtEl>
                                        <p:attrNameLst>
                                          <p:attrName>ppt_x</p:attrName>
                                          <p:attrName>ppt_y</p:attrName>
                                        </p:attrNameLst>
                                      </p:cBhvr>
                                      <p:rCtr x="0" y="66"/>
                                    </p:animMotion>
                                  </p:childTnLst>
                                </p:cTn>
                              </p:par>
                              <p:par>
                                <p:cTn id="7" presetID="22" presetClass="entr" presetSubtype="1" fill="hold" grpId="0" nodeType="withEffect">
                                  <p:stCondLst>
                                    <p:cond delay="0"/>
                                  </p:stCondLst>
                                  <p:childTnLst>
                                    <p:set>
                                      <p:cBhvr>
                                        <p:cTn id="8" dur="1" fill="hold">
                                          <p:stCondLst>
                                            <p:cond delay="0"/>
                                          </p:stCondLst>
                                        </p:cTn>
                                        <p:tgtEl>
                                          <p:spTgt spid="27656"/>
                                        </p:tgtEl>
                                        <p:attrNameLst>
                                          <p:attrName>style.visibility</p:attrName>
                                        </p:attrNameLst>
                                      </p:cBhvr>
                                      <p:to>
                                        <p:strVal val="visible"/>
                                      </p:to>
                                    </p:set>
                                    <p:animEffect transition="in" filter="wipe(up)">
                                      <p:cBhvr>
                                        <p:cTn id="9" dur="3000"/>
                                        <p:tgtEl>
                                          <p:spTgt spid="27656"/>
                                        </p:tgtEl>
                                      </p:cBhvr>
                                    </p:animEffect>
                                  </p:childTnLst>
                                </p:cTn>
                              </p:par>
                            </p:childTnLst>
                          </p:cTn>
                        </p:par>
                        <p:par>
                          <p:cTn id="10" fill="hold">
                            <p:stCondLst>
                              <p:cond delay="3000"/>
                            </p:stCondLst>
                            <p:childTnLst>
                              <p:par>
                                <p:cTn id="11" presetID="53" presetClass="entr" presetSubtype="0" fill="hold" grpId="0" nodeType="afterEffect">
                                  <p:stCondLst>
                                    <p:cond delay="0"/>
                                  </p:stCondLst>
                                  <p:childTnLst>
                                    <p:set>
                                      <p:cBhvr>
                                        <p:cTn id="12" dur="1" fill="hold">
                                          <p:stCondLst>
                                            <p:cond delay="0"/>
                                          </p:stCondLst>
                                        </p:cTn>
                                        <p:tgtEl>
                                          <p:spTgt spid="27658"/>
                                        </p:tgtEl>
                                        <p:attrNameLst>
                                          <p:attrName>style.visibility</p:attrName>
                                        </p:attrNameLst>
                                      </p:cBhvr>
                                      <p:to>
                                        <p:strVal val="visible"/>
                                      </p:to>
                                    </p:set>
                                    <p:anim calcmode="lin" valueType="num">
                                      <p:cBhvr>
                                        <p:cTn id="13" dur="500" fill="hold"/>
                                        <p:tgtEl>
                                          <p:spTgt spid="27658"/>
                                        </p:tgtEl>
                                        <p:attrNameLst>
                                          <p:attrName>ppt_w</p:attrName>
                                        </p:attrNameLst>
                                      </p:cBhvr>
                                      <p:tavLst>
                                        <p:tav tm="0">
                                          <p:val>
                                            <p:fltVal val="0"/>
                                          </p:val>
                                        </p:tav>
                                        <p:tav tm="100000">
                                          <p:val>
                                            <p:strVal val="#ppt_w"/>
                                          </p:val>
                                        </p:tav>
                                      </p:tavLst>
                                    </p:anim>
                                    <p:anim calcmode="lin" valueType="num">
                                      <p:cBhvr>
                                        <p:cTn id="14" dur="500" fill="hold"/>
                                        <p:tgtEl>
                                          <p:spTgt spid="27658"/>
                                        </p:tgtEl>
                                        <p:attrNameLst>
                                          <p:attrName>ppt_h</p:attrName>
                                        </p:attrNameLst>
                                      </p:cBhvr>
                                      <p:tavLst>
                                        <p:tav tm="0">
                                          <p:val>
                                            <p:fltVal val="0"/>
                                          </p:val>
                                        </p:tav>
                                        <p:tav tm="100000">
                                          <p:val>
                                            <p:strVal val="#ppt_h"/>
                                          </p:val>
                                        </p:tav>
                                      </p:tavLst>
                                    </p:anim>
                                    <p:animEffect transition="in" filter="fade">
                                      <p:cBhvr>
                                        <p:cTn id="15" dur="500"/>
                                        <p:tgtEl>
                                          <p:spTgt spid="27658"/>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27659"/>
                                        </p:tgtEl>
                                        <p:attrNameLst>
                                          <p:attrName>style.visibility</p:attrName>
                                        </p:attrNameLst>
                                      </p:cBhvr>
                                      <p:to>
                                        <p:strVal val="visible"/>
                                      </p:to>
                                    </p:set>
                                    <p:anim calcmode="lin" valueType="num">
                                      <p:cBhvr>
                                        <p:cTn id="18" dur="500" fill="hold"/>
                                        <p:tgtEl>
                                          <p:spTgt spid="27659"/>
                                        </p:tgtEl>
                                        <p:attrNameLst>
                                          <p:attrName>ppt_w</p:attrName>
                                        </p:attrNameLst>
                                      </p:cBhvr>
                                      <p:tavLst>
                                        <p:tav tm="0">
                                          <p:val>
                                            <p:fltVal val="0"/>
                                          </p:val>
                                        </p:tav>
                                        <p:tav tm="100000">
                                          <p:val>
                                            <p:strVal val="#ppt_w"/>
                                          </p:val>
                                        </p:tav>
                                      </p:tavLst>
                                    </p:anim>
                                    <p:anim calcmode="lin" valueType="num">
                                      <p:cBhvr>
                                        <p:cTn id="19" dur="500" fill="hold"/>
                                        <p:tgtEl>
                                          <p:spTgt spid="27659"/>
                                        </p:tgtEl>
                                        <p:attrNameLst>
                                          <p:attrName>ppt_h</p:attrName>
                                        </p:attrNameLst>
                                      </p:cBhvr>
                                      <p:tavLst>
                                        <p:tav tm="0">
                                          <p:val>
                                            <p:fltVal val="0"/>
                                          </p:val>
                                        </p:tav>
                                        <p:tav tm="100000">
                                          <p:val>
                                            <p:strVal val="#ppt_h"/>
                                          </p:val>
                                        </p:tav>
                                      </p:tavLst>
                                    </p:anim>
                                    <p:animEffect transition="in" filter="fade">
                                      <p:cBhvr>
                                        <p:cTn id="20" dur="500"/>
                                        <p:tgtEl>
                                          <p:spTgt spid="27659"/>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7660"/>
                                        </p:tgtEl>
                                        <p:attrNameLst>
                                          <p:attrName>style.visibility</p:attrName>
                                        </p:attrNameLst>
                                      </p:cBhvr>
                                      <p:to>
                                        <p:strVal val="visible"/>
                                      </p:to>
                                    </p:set>
                                    <p:animEffect transition="in" filter="wipe(down)">
                                      <p:cBhvr>
                                        <p:cTn id="23" dur="500"/>
                                        <p:tgtEl>
                                          <p:spTgt spid="27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6" grpId="0" animBg="1"/>
      <p:bldP spid="27658" grpId="0" animBg="1"/>
      <p:bldP spid="27659" grpId="0" animBg="1"/>
      <p:bldP spid="2766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8546" name="AutoShape 66"/>
          <p:cNvSpPr>
            <a:spLocks noChangeArrowheads="1"/>
          </p:cNvSpPr>
          <p:nvPr/>
        </p:nvSpPr>
        <p:spPr bwMode="auto">
          <a:xfrm rot="-371057">
            <a:off x="7164388" y="333375"/>
            <a:ext cx="1655762" cy="1295400"/>
          </a:xfrm>
          <a:prstGeom prst="sun">
            <a:avLst>
              <a:gd name="adj" fmla="val 32981"/>
            </a:avLst>
          </a:prstGeom>
          <a:gradFill rotWithShape="1">
            <a:gsLst>
              <a:gs pos="0">
                <a:srgbClr val="FFFF99"/>
              </a:gs>
              <a:gs pos="100000">
                <a:srgbClr val="FF9900"/>
              </a:gs>
            </a:gsLst>
            <a:path path="rect">
              <a:fillToRect l="50000" t="50000" r="50000" b="50000"/>
            </a:path>
          </a:gradFill>
          <a:ln w="9525">
            <a:solidFill>
              <a:srgbClr val="FFFF99"/>
            </a:solidFill>
            <a:miter lim="800000"/>
            <a:headEnd/>
            <a:tailEnd/>
          </a:ln>
        </p:spPr>
        <p:txBody>
          <a:bodyPr wrap="none" anchor="ctr"/>
          <a:lstStyle/>
          <a:p>
            <a:endParaRPr lang="ru-RU">
              <a:latin typeface="Calibri" pitchFamily="34" charset="0"/>
            </a:endParaRPr>
          </a:p>
        </p:txBody>
      </p:sp>
      <p:sp>
        <p:nvSpPr>
          <p:cNvPr id="108547" name="Freeform 4"/>
          <p:cNvSpPr>
            <a:spLocks/>
          </p:cNvSpPr>
          <p:nvPr/>
        </p:nvSpPr>
        <p:spPr bwMode="auto">
          <a:xfrm>
            <a:off x="69850" y="2555875"/>
            <a:ext cx="9074150" cy="4302125"/>
          </a:xfrm>
          <a:custGeom>
            <a:avLst/>
            <a:gdLst>
              <a:gd name="T0" fmla="*/ 220634 w 5799"/>
              <a:gd name="T1" fmla="*/ 103432 h 2662"/>
              <a:gd name="T2" fmla="*/ 441268 w 5799"/>
              <a:gd name="T3" fmla="*/ 206864 h 2662"/>
              <a:gd name="T4" fmla="*/ 721363 w 5799"/>
              <a:gd name="T5" fmla="*/ 145451 h 2662"/>
              <a:gd name="T6" fmla="*/ 1042142 w 5799"/>
              <a:gd name="T7" fmla="*/ 103432 h 2662"/>
              <a:gd name="T8" fmla="*/ 1301896 w 5799"/>
              <a:gd name="T9" fmla="*/ 145451 h 2662"/>
              <a:gd name="T10" fmla="*/ 1483410 w 5799"/>
              <a:gd name="T11" fmla="*/ 82422 h 2662"/>
              <a:gd name="T12" fmla="*/ 1683702 w 5799"/>
              <a:gd name="T13" fmla="*/ 206864 h 2662"/>
              <a:gd name="T14" fmla="*/ 2063943 w 5799"/>
              <a:gd name="T15" fmla="*/ 164845 h 2662"/>
              <a:gd name="T16" fmla="*/ 2364380 w 5799"/>
              <a:gd name="T17" fmla="*/ 248883 h 2662"/>
              <a:gd name="T18" fmla="*/ 2664817 w 5799"/>
              <a:gd name="T19" fmla="*/ 124442 h 2662"/>
              <a:gd name="T20" fmla="*/ 2965255 w 5799"/>
              <a:gd name="T21" fmla="*/ 227874 h 2662"/>
              <a:gd name="T22" fmla="*/ 3525446 w 5799"/>
              <a:gd name="T23" fmla="*/ 164845 h 2662"/>
              <a:gd name="T24" fmla="*/ 3866568 w 5799"/>
              <a:gd name="T25" fmla="*/ 185854 h 2662"/>
              <a:gd name="T26" fmla="*/ 4167005 w 5799"/>
              <a:gd name="T27" fmla="*/ 42019 h 2662"/>
              <a:gd name="T28" fmla="*/ 4426758 w 5799"/>
              <a:gd name="T29" fmla="*/ 164845 h 2662"/>
              <a:gd name="T30" fmla="*/ 4847683 w 5799"/>
              <a:gd name="T31" fmla="*/ 61413 h 2662"/>
              <a:gd name="T32" fmla="*/ 5268609 w 5799"/>
              <a:gd name="T33" fmla="*/ 185854 h 2662"/>
              <a:gd name="T34" fmla="*/ 5608165 w 5799"/>
              <a:gd name="T35" fmla="*/ 82422 h 2662"/>
              <a:gd name="T36" fmla="*/ 5789680 w 5799"/>
              <a:gd name="T37" fmla="*/ 145451 h 2662"/>
              <a:gd name="T38" fmla="*/ 6108894 w 5799"/>
              <a:gd name="T39" fmla="*/ 185854 h 2662"/>
              <a:gd name="T40" fmla="*/ 6349870 w 5799"/>
              <a:gd name="T41" fmla="*/ 61413 h 2662"/>
              <a:gd name="T42" fmla="*/ 6791139 w 5799"/>
              <a:gd name="T43" fmla="*/ 206864 h 2662"/>
              <a:gd name="T44" fmla="*/ 7191722 w 5799"/>
              <a:gd name="T45" fmla="*/ 124442 h 2662"/>
              <a:gd name="T46" fmla="*/ 7492160 w 5799"/>
              <a:gd name="T47" fmla="*/ 185854 h 2662"/>
              <a:gd name="T48" fmla="*/ 7692451 w 5799"/>
              <a:gd name="T49" fmla="*/ 185854 h 2662"/>
              <a:gd name="T50" fmla="*/ 8052350 w 5799"/>
              <a:gd name="T51" fmla="*/ 164845 h 2662"/>
              <a:gd name="T52" fmla="*/ 8252642 w 5799"/>
              <a:gd name="T53" fmla="*/ 248883 h 2662"/>
              <a:gd name="T54" fmla="*/ 8953662 w 5799"/>
              <a:gd name="T55" fmla="*/ 434738 h 2662"/>
              <a:gd name="T56" fmla="*/ 9074150 w 5799"/>
              <a:gd name="T57" fmla="*/ 745034 h 2662"/>
              <a:gd name="T58" fmla="*/ 8994346 w 5799"/>
              <a:gd name="T59" fmla="*/ 4179300 h 2662"/>
              <a:gd name="T60" fmla="*/ 8011666 w 5799"/>
              <a:gd name="T61" fmla="*/ 4198693 h 2662"/>
              <a:gd name="T62" fmla="*/ 1563213 w 5799"/>
              <a:gd name="T63" fmla="*/ 4198693 h 2662"/>
              <a:gd name="T64" fmla="*/ 61026 w 5799"/>
              <a:gd name="T65" fmla="*/ 4302125 h 2662"/>
              <a:gd name="T66" fmla="*/ 81368 w 5799"/>
              <a:gd name="T67" fmla="*/ 4116271 h 2662"/>
              <a:gd name="T68" fmla="*/ 100146 w 5799"/>
              <a:gd name="T69" fmla="*/ 3641130 h 2662"/>
              <a:gd name="T70" fmla="*/ 81368 w 5799"/>
              <a:gd name="T71" fmla="*/ 2047631 h 2662"/>
              <a:gd name="T72" fmla="*/ 140830 w 5799"/>
              <a:gd name="T73" fmla="*/ 1675922 h 2662"/>
              <a:gd name="T74" fmla="*/ 20342 w 5799"/>
              <a:gd name="T75" fmla="*/ 992301 h 2662"/>
              <a:gd name="T76" fmla="*/ 20342 w 5799"/>
              <a:gd name="T77" fmla="*/ 766043 h 2662"/>
              <a:gd name="T78" fmla="*/ 40684 w 5799"/>
              <a:gd name="T79" fmla="*/ 206864 h 26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799"/>
              <a:gd name="T121" fmla="*/ 0 h 2662"/>
              <a:gd name="T122" fmla="*/ 5799 w 5799"/>
              <a:gd name="T123" fmla="*/ 2662 h 26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799" h="2662">
                <a:moveTo>
                  <a:pt x="26" y="128"/>
                </a:moveTo>
                <a:cubicBezTo>
                  <a:pt x="65" y="102"/>
                  <a:pt x="102" y="90"/>
                  <a:pt x="141" y="64"/>
                </a:cubicBezTo>
                <a:cubicBezTo>
                  <a:pt x="162" y="68"/>
                  <a:pt x="185" y="68"/>
                  <a:pt x="205" y="77"/>
                </a:cubicBezTo>
                <a:cubicBezTo>
                  <a:pt x="233" y="90"/>
                  <a:pt x="282" y="128"/>
                  <a:pt x="282" y="128"/>
                </a:cubicBezTo>
                <a:cubicBezTo>
                  <a:pt x="329" y="124"/>
                  <a:pt x="377" y="125"/>
                  <a:pt x="423" y="115"/>
                </a:cubicBezTo>
                <a:cubicBezTo>
                  <a:pt x="438" y="112"/>
                  <a:pt x="447" y="96"/>
                  <a:pt x="461" y="90"/>
                </a:cubicBezTo>
                <a:cubicBezTo>
                  <a:pt x="502" y="72"/>
                  <a:pt x="546" y="62"/>
                  <a:pt x="589" y="51"/>
                </a:cubicBezTo>
                <a:cubicBezTo>
                  <a:pt x="615" y="55"/>
                  <a:pt x="642" y="54"/>
                  <a:pt x="666" y="64"/>
                </a:cubicBezTo>
                <a:cubicBezTo>
                  <a:pt x="694" y="76"/>
                  <a:pt x="743" y="115"/>
                  <a:pt x="743" y="115"/>
                </a:cubicBezTo>
                <a:cubicBezTo>
                  <a:pt x="816" y="100"/>
                  <a:pt x="787" y="111"/>
                  <a:pt x="832" y="90"/>
                </a:cubicBezTo>
                <a:cubicBezTo>
                  <a:pt x="858" y="74"/>
                  <a:pt x="881" y="52"/>
                  <a:pt x="910" y="42"/>
                </a:cubicBezTo>
                <a:cubicBezTo>
                  <a:pt x="922" y="38"/>
                  <a:pt x="935" y="52"/>
                  <a:pt x="948" y="51"/>
                </a:cubicBezTo>
                <a:cubicBezTo>
                  <a:pt x="961" y="50"/>
                  <a:pt x="973" y="42"/>
                  <a:pt x="986" y="38"/>
                </a:cubicBezTo>
                <a:cubicBezTo>
                  <a:pt x="1053" y="61"/>
                  <a:pt x="1017" y="40"/>
                  <a:pt x="1076" y="128"/>
                </a:cubicBezTo>
                <a:cubicBezTo>
                  <a:pt x="1091" y="151"/>
                  <a:pt x="1128" y="159"/>
                  <a:pt x="1152" y="166"/>
                </a:cubicBezTo>
                <a:cubicBezTo>
                  <a:pt x="1216" y="154"/>
                  <a:pt x="1265" y="138"/>
                  <a:pt x="1319" y="102"/>
                </a:cubicBezTo>
                <a:cubicBezTo>
                  <a:pt x="1357" y="106"/>
                  <a:pt x="1397" y="105"/>
                  <a:pt x="1434" y="115"/>
                </a:cubicBezTo>
                <a:cubicBezTo>
                  <a:pt x="1462" y="122"/>
                  <a:pt x="1484" y="145"/>
                  <a:pt x="1511" y="154"/>
                </a:cubicBezTo>
                <a:cubicBezTo>
                  <a:pt x="1518" y="153"/>
                  <a:pt x="1613" y="134"/>
                  <a:pt x="1626" y="128"/>
                </a:cubicBezTo>
                <a:cubicBezTo>
                  <a:pt x="1654" y="114"/>
                  <a:pt x="1703" y="77"/>
                  <a:pt x="1703" y="77"/>
                </a:cubicBezTo>
                <a:cubicBezTo>
                  <a:pt x="1824" y="102"/>
                  <a:pt x="1714" y="74"/>
                  <a:pt x="1818" y="115"/>
                </a:cubicBezTo>
                <a:cubicBezTo>
                  <a:pt x="1843" y="125"/>
                  <a:pt x="1895" y="141"/>
                  <a:pt x="1895" y="141"/>
                </a:cubicBezTo>
                <a:cubicBezTo>
                  <a:pt x="2002" y="131"/>
                  <a:pt x="2057" y="119"/>
                  <a:pt x="2151" y="90"/>
                </a:cubicBezTo>
                <a:cubicBezTo>
                  <a:pt x="2185" y="94"/>
                  <a:pt x="2220" y="93"/>
                  <a:pt x="2253" y="102"/>
                </a:cubicBezTo>
                <a:cubicBezTo>
                  <a:pt x="2268" y="106"/>
                  <a:pt x="2276" y="127"/>
                  <a:pt x="2292" y="128"/>
                </a:cubicBezTo>
                <a:cubicBezTo>
                  <a:pt x="2352" y="132"/>
                  <a:pt x="2411" y="119"/>
                  <a:pt x="2471" y="115"/>
                </a:cubicBezTo>
                <a:cubicBezTo>
                  <a:pt x="2497" y="106"/>
                  <a:pt x="2524" y="103"/>
                  <a:pt x="2548" y="90"/>
                </a:cubicBezTo>
                <a:cubicBezTo>
                  <a:pt x="2680" y="17"/>
                  <a:pt x="2575" y="53"/>
                  <a:pt x="2663" y="26"/>
                </a:cubicBezTo>
                <a:cubicBezTo>
                  <a:pt x="2702" y="32"/>
                  <a:pt x="2751" y="23"/>
                  <a:pt x="2778" y="51"/>
                </a:cubicBezTo>
                <a:cubicBezTo>
                  <a:pt x="2844" y="118"/>
                  <a:pt x="2731" y="71"/>
                  <a:pt x="2829" y="102"/>
                </a:cubicBezTo>
                <a:cubicBezTo>
                  <a:pt x="2854" y="100"/>
                  <a:pt x="2974" y="97"/>
                  <a:pt x="3021" y="77"/>
                </a:cubicBezTo>
                <a:cubicBezTo>
                  <a:pt x="3199" y="0"/>
                  <a:pt x="2935" y="94"/>
                  <a:pt x="3098" y="38"/>
                </a:cubicBezTo>
                <a:cubicBezTo>
                  <a:pt x="3145" y="42"/>
                  <a:pt x="3193" y="42"/>
                  <a:pt x="3239" y="51"/>
                </a:cubicBezTo>
                <a:cubicBezTo>
                  <a:pt x="3283" y="60"/>
                  <a:pt x="3323" y="100"/>
                  <a:pt x="3367" y="115"/>
                </a:cubicBezTo>
                <a:cubicBezTo>
                  <a:pt x="3515" y="93"/>
                  <a:pt x="3403" y="119"/>
                  <a:pt x="3508" y="77"/>
                </a:cubicBezTo>
                <a:cubicBezTo>
                  <a:pt x="3533" y="67"/>
                  <a:pt x="3584" y="51"/>
                  <a:pt x="3584" y="51"/>
                </a:cubicBezTo>
                <a:cubicBezTo>
                  <a:pt x="3610" y="55"/>
                  <a:pt x="3636" y="56"/>
                  <a:pt x="3661" y="64"/>
                </a:cubicBezTo>
                <a:cubicBezTo>
                  <a:pt x="3676" y="69"/>
                  <a:pt x="3686" y="83"/>
                  <a:pt x="3700" y="90"/>
                </a:cubicBezTo>
                <a:cubicBezTo>
                  <a:pt x="3712" y="96"/>
                  <a:pt x="3725" y="98"/>
                  <a:pt x="3738" y="102"/>
                </a:cubicBezTo>
                <a:cubicBezTo>
                  <a:pt x="3801" y="145"/>
                  <a:pt x="3790" y="150"/>
                  <a:pt x="3904" y="115"/>
                </a:cubicBezTo>
                <a:cubicBezTo>
                  <a:pt x="3921" y="110"/>
                  <a:pt x="3928" y="88"/>
                  <a:pt x="3943" y="77"/>
                </a:cubicBezTo>
                <a:cubicBezTo>
                  <a:pt x="3985" y="47"/>
                  <a:pt x="4007" y="48"/>
                  <a:pt x="4058" y="38"/>
                </a:cubicBezTo>
                <a:cubicBezTo>
                  <a:pt x="4108" y="44"/>
                  <a:pt x="4154" y="44"/>
                  <a:pt x="4199" y="64"/>
                </a:cubicBezTo>
                <a:cubicBezTo>
                  <a:pt x="4357" y="136"/>
                  <a:pt x="4249" y="98"/>
                  <a:pt x="4340" y="128"/>
                </a:cubicBezTo>
                <a:cubicBezTo>
                  <a:pt x="4437" y="118"/>
                  <a:pt x="4446" y="124"/>
                  <a:pt x="4519" y="102"/>
                </a:cubicBezTo>
                <a:cubicBezTo>
                  <a:pt x="4545" y="94"/>
                  <a:pt x="4596" y="77"/>
                  <a:pt x="4596" y="77"/>
                </a:cubicBezTo>
                <a:cubicBezTo>
                  <a:pt x="4634" y="81"/>
                  <a:pt x="4673" y="83"/>
                  <a:pt x="4711" y="90"/>
                </a:cubicBezTo>
                <a:cubicBezTo>
                  <a:pt x="4737" y="95"/>
                  <a:pt x="4762" y="107"/>
                  <a:pt x="4788" y="115"/>
                </a:cubicBezTo>
                <a:cubicBezTo>
                  <a:pt x="4801" y="119"/>
                  <a:pt x="4826" y="128"/>
                  <a:pt x="4826" y="128"/>
                </a:cubicBezTo>
                <a:cubicBezTo>
                  <a:pt x="4856" y="124"/>
                  <a:pt x="4886" y="122"/>
                  <a:pt x="4916" y="115"/>
                </a:cubicBezTo>
                <a:cubicBezTo>
                  <a:pt x="4942" y="109"/>
                  <a:pt x="4992" y="90"/>
                  <a:pt x="4992" y="90"/>
                </a:cubicBezTo>
                <a:cubicBezTo>
                  <a:pt x="5043" y="94"/>
                  <a:pt x="5095" y="92"/>
                  <a:pt x="5146" y="102"/>
                </a:cubicBezTo>
                <a:cubicBezTo>
                  <a:pt x="5161" y="105"/>
                  <a:pt x="5170" y="122"/>
                  <a:pt x="5184" y="128"/>
                </a:cubicBezTo>
                <a:cubicBezTo>
                  <a:pt x="5213" y="140"/>
                  <a:pt x="5244" y="144"/>
                  <a:pt x="5274" y="154"/>
                </a:cubicBezTo>
                <a:cubicBezTo>
                  <a:pt x="5400" y="138"/>
                  <a:pt x="5399" y="126"/>
                  <a:pt x="5530" y="141"/>
                </a:cubicBezTo>
                <a:cubicBezTo>
                  <a:pt x="5610" y="168"/>
                  <a:pt x="5656" y="224"/>
                  <a:pt x="5722" y="269"/>
                </a:cubicBezTo>
                <a:cubicBezTo>
                  <a:pt x="5756" y="318"/>
                  <a:pt x="5767" y="365"/>
                  <a:pt x="5786" y="422"/>
                </a:cubicBezTo>
                <a:cubicBezTo>
                  <a:pt x="5790" y="435"/>
                  <a:pt x="5799" y="461"/>
                  <a:pt x="5799" y="461"/>
                </a:cubicBezTo>
                <a:cubicBezTo>
                  <a:pt x="5792" y="570"/>
                  <a:pt x="5794" y="656"/>
                  <a:pt x="5760" y="755"/>
                </a:cubicBezTo>
                <a:cubicBezTo>
                  <a:pt x="5756" y="1365"/>
                  <a:pt x="5756" y="1976"/>
                  <a:pt x="5748" y="2586"/>
                </a:cubicBezTo>
                <a:cubicBezTo>
                  <a:pt x="5747" y="2655"/>
                  <a:pt x="5731" y="2638"/>
                  <a:pt x="5671" y="2650"/>
                </a:cubicBezTo>
                <a:cubicBezTo>
                  <a:pt x="5321" y="2639"/>
                  <a:pt x="5352" y="2645"/>
                  <a:pt x="5120" y="2598"/>
                </a:cubicBezTo>
                <a:cubicBezTo>
                  <a:pt x="5006" y="2607"/>
                  <a:pt x="4943" y="2619"/>
                  <a:pt x="4839" y="2637"/>
                </a:cubicBezTo>
                <a:cubicBezTo>
                  <a:pt x="3559" y="2623"/>
                  <a:pt x="2279" y="2621"/>
                  <a:pt x="999" y="2598"/>
                </a:cubicBezTo>
                <a:cubicBezTo>
                  <a:pt x="781" y="2602"/>
                  <a:pt x="564" y="2604"/>
                  <a:pt x="346" y="2611"/>
                </a:cubicBezTo>
                <a:cubicBezTo>
                  <a:pt x="243" y="2615"/>
                  <a:pt x="142" y="2651"/>
                  <a:pt x="39" y="2662"/>
                </a:cubicBezTo>
                <a:cubicBezTo>
                  <a:pt x="129" y="2602"/>
                  <a:pt x="142" y="2628"/>
                  <a:pt x="77" y="2586"/>
                </a:cubicBezTo>
                <a:cubicBezTo>
                  <a:pt x="69" y="2573"/>
                  <a:pt x="55" y="2562"/>
                  <a:pt x="52" y="2547"/>
                </a:cubicBezTo>
                <a:cubicBezTo>
                  <a:pt x="47" y="2520"/>
                  <a:pt x="111" y="2379"/>
                  <a:pt x="116" y="2368"/>
                </a:cubicBezTo>
                <a:cubicBezTo>
                  <a:pt x="102" y="2326"/>
                  <a:pt x="78" y="2295"/>
                  <a:pt x="64" y="2253"/>
                </a:cubicBezTo>
                <a:cubicBezTo>
                  <a:pt x="72" y="2095"/>
                  <a:pt x="90" y="1937"/>
                  <a:pt x="90" y="1779"/>
                </a:cubicBezTo>
                <a:cubicBezTo>
                  <a:pt x="90" y="1312"/>
                  <a:pt x="161" y="1437"/>
                  <a:pt x="52" y="1267"/>
                </a:cubicBezTo>
                <a:cubicBezTo>
                  <a:pt x="56" y="1216"/>
                  <a:pt x="56" y="1164"/>
                  <a:pt x="64" y="1114"/>
                </a:cubicBezTo>
                <a:cubicBezTo>
                  <a:pt x="68" y="1087"/>
                  <a:pt x="90" y="1037"/>
                  <a:pt x="90" y="1037"/>
                </a:cubicBezTo>
                <a:cubicBezTo>
                  <a:pt x="90" y="1035"/>
                  <a:pt x="104" y="811"/>
                  <a:pt x="64" y="730"/>
                </a:cubicBezTo>
                <a:cubicBezTo>
                  <a:pt x="4" y="609"/>
                  <a:pt x="80" y="810"/>
                  <a:pt x="13" y="614"/>
                </a:cubicBezTo>
                <a:cubicBezTo>
                  <a:pt x="9" y="601"/>
                  <a:pt x="0" y="576"/>
                  <a:pt x="0" y="576"/>
                </a:cubicBezTo>
                <a:cubicBezTo>
                  <a:pt x="4" y="542"/>
                  <a:pt x="4" y="507"/>
                  <a:pt x="13" y="474"/>
                </a:cubicBezTo>
                <a:cubicBezTo>
                  <a:pt x="36" y="391"/>
                  <a:pt x="57" y="487"/>
                  <a:pt x="52" y="371"/>
                </a:cubicBezTo>
                <a:cubicBezTo>
                  <a:pt x="49" y="290"/>
                  <a:pt x="35" y="209"/>
                  <a:pt x="26" y="128"/>
                </a:cubicBezTo>
                <a:close/>
              </a:path>
            </a:pathLst>
          </a:custGeom>
          <a:gradFill rotWithShape="1">
            <a:gsLst>
              <a:gs pos="0">
                <a:srgbClr val="CCECFF"/>
              </a:gs>
              <a:gs pos="100000">
                <a:srgbClr val="66CCFF"/>
              </a:gs>
            </a:gsLst>
            <a:lin ang="5400000" scaled="1"/>
          </a:gradFill>
          <a:ln w="9525">
            <a:noFill/>
            <a:round/>
            <a:headEnd/>
            <a:tailEnd/>
          </a:ln>
        </p:spPr>
        <p:txBody>
          <a:bodyPr/>
          <a:lstStyle/>
          <a:p>
            <a:endParaRPr lang="ru-RU">
              <a:latin typeface="Calibri" pitchFamily="34" charset="0"/>
            </a:endParaRPr>
          </a:p>
        </p:txBody>
      </p:sp>
      <p:sp>
        <p:nvSpPr>
          <p:cNvPr id="108548" name="Freeform 5"/>
          <p:cNvSpPr>
            <a:spLocks/>
          </p:cNvSpPr>
          <p:nvPr/>
        </p:nvSpPr>
        <p:spPr bwMode="auto">
          <a:xfrm>
            <a:off x="-6350" y="3373438"/>
            <a:ext cx="890588" cy="3514725"/>
          </a:xfrm>
          <a:custGeom>
            <a:avLst/>
            <a:gdLst>
              <a:gd name="T0" fmla="*/ 717550 w 561"/>
              <a:gd name="T1" fmla="*/ 0 h 2214"/>
              <a:gd name="T2" fmla="*/ 676275 w 561"/>
              <a:gd name="T3" fmla="*/ 223837 h 2214"/>
              <a:gd name="T4" fmla="*/ 615950 w 561"/>
              <a:gd name="T5" fmla="*/ 792162 h 2214"/>
              <a:gd name="T6" fmla="*/ 657225 w 561"/>
              <a:gd name="T7" fmla="*/ 1341437 h 2214"/>
              <a:gd name="T8" fmla="*/ 696913 w 561"/>
              <a:gd name="T9" fmla="*/ 1482725 h 2214"/>
              <a:gd name="T10" fmla="*/ 738188 w 561"/>
              <a:gd name="T11" fmla="*/ 1646238 h 2214"/>
              <a:gd name="T12" fmla="*/ 696913 w 561"/>
              <a:gd name="T13" fmla="*/ 1787525 h 2214"/>
              <a:gd name="T14" fmla="*/ 595313 w 561"/>
              <a:gd name="T15" fmla="*/ 2071687 h 2214"/>
              <a:gd name="T16" fmla="*/ 555625 w 561"/>
              <a:gd name="T17" fmla="*/ 2133600 h 2214"/>
              <a:gd name="T18" fmla="*/ 555625 w 561"/>
              <a:gd name="T19" fmla="*/ 2274887 h 2214"/>
              <a:gd name="T20" fmla="*/ 493713 w 561"/>
              <a:gd name="T21" fmla="*/ 2316162 h 2214"/>
              <a:gd name="T22" fmla="*/ 412750 w 561"/>
              <a:gd name="T23" fmla="*/ 2498725 h 2214"/>
              <a:gd name="T24" fmla="*/ 311150 w 561"/>
              <a:gd name="T25" fmla="*/ 2701925 h 2214"/>
              <a:gd name="T26" fmla="*/ 290513 w 561"/>
              <a:gd name="T27" fmla="*/ 2763837 h 2214"/>
              <a:gd name="T28" fmla="*/ 209550 w 561"/>
              <a:gd name="T29" fmla="*/ 2884487 h 2214"/>
              <a:gd name="T30" fmla="*/ 47625 w 561"/>
              <a:gd name="T31" fmla="*/ 3332163 h 2214"/>
              <a:gd name="T32" fmla="*/ 107950 w 561"/>
              <a:gd name="T33" fmla="*/ 3514725 h 2214"/>
              <a:gd name="T34" fmla="*/ 209550 w 561"/>
              <a:gd name="T35" fmla="*/ 3271838 h 2214"/>
              <a:gd name="T36" fmla="*/ 331788 w 561"/>
              <a:gd name="T37" fmla="*/ 3170237 h 2214"/>
              <a:gd name="T38" fmla="*/ 454025 w 561"/>
              <a:gd name="T39" fmla="*/ 3006724 h 2214"/>
              <a:gd name="T40" fmla="*/ 352425 w 561"/>
              <a:gd name="T41" fmla="*/ 2986087 h 2214"/>
              <a:gd name="T42" fmla="*/ 371475 w 561"/>
              <a:gd name="T43" fmla="*/ 2905124 h 2214"/>
              <a:gd name="T44" fmla="*/ 514350 w 561"/>
              <a:gd name="T45" fmla="*/ 2763837 h 2214"/>
              <a:gd name="T46" fmla="*/ 595313 w 561"/>
              <a:gd name="T47" fmla="*/ 2620962 h 2214"/>
              <a:gd name="T48" fmla="*/ 615950 w 561"/>
              <a:gd name="T49" fmla="*/ 2357437 h 2214"/>
              <a:gd name="T50" fmla="*/ 777875 w 561"/>
              <a:gd name="T51" fmla="*/ 2316162 h 2214"/>
              <a:gd name="T52" fmla="*/ 758825 w 561"/>
              <a:gd name="T53" fmla="*/ 2092325 h 2214"/>
              <a:gd name="T54" fmla="*/ 839788 w 561"/>
              <a:gd name="T55" fmla="*/ 1970087 h 2214"/>
              <a:gd name="T56" fmla="*/ 860425 w 561"/>
              <a:gd name="T57" fmla="*/ 1808162 h 2214"/>
              <a:gd name="T58" fmla="*/ 839788 w 561"/>
              <a:gd name="T59" fmla="*/ 1665288 h 2214"/>
              <a:gd name="T60" fmla="*/ 879475 w 561"/>
              <a:gd name="T61" fmla="*/ 1544637 h 2214"/>
              <a:gd name="T62" fmla="*/ 860425 w 561"/>
              <a:gd name="T63" fmla="*/ 1300162 h 2214"/>
              <a:gd name="T64" fmla="*/ 798513 w 561"/>
              <a:gd name="T65" fmla="*/ 1341437 h 2214"/>
              <a:gd name="T66" fmla="*/ 758825 w 561"/>
              <a:gd name="T67" fmla="*/ 1279525 h 2214"/>
              <a:gd name="T68" fmla="*/ 798513 w 561"/>
              <a:gd name="T69" fmla="*/ 852488 h 2214"/>
              <a:gd name="T70" fmla="*/ 758825 w 561"/>
              <a:gd name="T71" fmla="*/ 792162 h 2214"/>
              <a:gd name="T72" fmla="*/ 777875 w 561"/>
              <a:gd name="T73" fmla="*/ 690562 h 2214"/>
              <a:gd name="T74" fmla="*/ 758825 w 561"/>
              <a:gd name="T75" fmla="*/ 203200 h 2214"/>
              <a:gd name="T76" fmla="*/ 657225 w 561"/>
              <a:gd name="T77" fmla="*/ 80962 h 2214"/>
              <a:gd name="T78" fmla="*/ 676275 w 561"/>
              <a:gd name="T79" fmla="*/ 20637 h 2214"/>
              <a:gd name="T80" fmla="*/ 717550 w 561"/>
              <a:gd name="T81" fmla="*/ 122237 h 2214"/>
              <a:gd name="T82" fmla="*/ 717550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49" name="Freeform 6"/>
          <p:cNvSpPr>
            <a:spLocks/>
          </p:cNvSpPr>
          <p:nvPr/>
        </p:nvSpPr>
        <p:spPr bwMode="auto">
          <a:xfrm>
            <a:off x="468313" y="4005263"/>
            <a:ext cx="574675" cy="2794000"/>
          </a:xfrm>
          <a:custGeom>
            <a:avLst/>
            <a:gdLst>
              <a:gd name="T0" fmla="*/ 463018 w 561"/>
              <a:gd name="T1" fmla="*/ 0 h 2214"/>
              <a:gd name="T2" fmla="*/ 436384 w 561"/>
              <a:gd name="T3" fmla="*/ 177938 h 2214"/>
              <a:gd name="T4" fmla="*/ 397458 w 561"/>
              <a:gd name="T5" fmla="*/ 629723 h 2214"/>
              <a:gd name="T6" fmla="*/ 424092 w 561"/>
              <a:gd name="T7" fmla="*/ 1066364 h 2214"/>
              <a:gd name="T8" fmla="*/ 449701 w 561"/>
              <a:gd name="T9" fmla="*/ 1178679 h 2214"/>
              <a:gd name="T10" fmla="*/ 476335 w 561"/>
              <a:gd name="T11" fmla="*/ 1308662 h 2214"/>
              <a:gd name="T12" fmla="*/ 449701 w 561"/>
              <a:gd name="T13" fmla="*/ 1420977 h 2214"/>
              <a:gd name="T14" fmla="*/ 384141 w 561"/>
              <a:gd name="T15" fmla="*/ 1646870 h 2214"/>
              <a:gd name="T16" fmla="*/ 358532 w 561"/>
              <a:gd name="T17" fmla="*/ 1696087 h 2214"/>
              <a:gd name="T18" fmla="*/ 358532 w 561"/>
              <a:gd name="T19" fmla="*/ 1808402 h 2214"/>
              <a:gd name="T20" fmla="*/ 318581 w 561"/>
              <a:gd name="T21" fmla="*/ 1841213 h 2214"/>
              <a:gd name="T22" fmla="*/ 266338 w 561"/>
              <a:gd name="T23" fmla="*/ 1986339 h 2214"/>
              <a:gd name="T24" fmla="*/ 200778 w 561"/>
              <a:gd name="T25" fmla="*/ 2147871 h 2214"/>
              <a:gd name="T26" fmla="*/ 187461 w 561"/>
              <a:gd name="T27" fmla="*/ 2197088 h 2214"/>
              <a:gd name="T28" fmla="*/ 135218 w 561"/>
              <a:gd name="T29" fmla="*/ 2292998 h 2214"/>
              <a:gd name="T30" fmla="*/ 30731 w 561"/>
              <a:gd name="T31" fmla="*/ 2648874 h 2214"/>
              <a:gd name="T32" fmla="*/ 69658 w 561"/>
              <a:gd name="T33" fmla="*/ 2794000 h 2214"/>
              <a:gd name="T34" fmla="*/ 135218 w 561"/>
              <a:gd name="T35" fmla="*/ 2600919 h 2214"/>
              <a:gd name="T36" fmla="*/ 214095 w 561"/>
              <a:gd name="T37" fmla="*/ 2520152 h 2214"/>
              <a:gd name="T38" fmla="*/ 292972 w 561"/>
              <a:gd name="T39" fmla="*/ 2390169 h 2214"/>
              <a:gd name="T40" fmla="*/ 227411 w 561"/>
              <a:gd name="T41" fmla="*/ 2373764 h 2214"/>
              <a:gd name="T42" fmla="*/ 239704 w 561"/>
              <a:gd name="T43" fmla="*/ 2309403 h 2214"/>
              <a:gd name="T44" fmla="*/ 331898 w 561"/>
              <a:gd name="T45" fmla="*/ 2197088 h 2214"/>
              <a:gd name="T46" fmla="*/ 384141 w 561"/>
              <a:gd name="T47" fmla="*/ 2083511 h 2214"/>
              <a:gd name="T48" fmla="*/ 397458 w 561"/>
              <a:gd name="T49" fmla="*/ 1874024 h 2214"/>
              <a:gd name="T50" fmla="*/ 501944 w 561"/>
              <a:gd name="T51" fmla="*/ 1841213 h 2214"/>
              <a:gd name="T52" fmla="*/ 489652 w 561"/>
              <a:gd name="T53" fmla="*/ 1663275 h 2214"/>
              <a:gd name="T54" fmla="*/ 541895 w 561"/>
              <a:gd name="T55" fmla="*/ 1566104 h 2214"/>
              <a:gd name="T56" fmla="*/ 555212 w 561"/>
              <a:gd name="T57" fmla="*/ 1437383 h 2214"/>
              <a:gd name="T58" fmla="*/ 541895 w 561"/>
              <a:gd name="T59" fmla="*/ 1323806 h 2214"/>
              <a:gd name="T60" fmla="*/ 567504 w 561"/>
              <a:gd name="T61" fmla="*/ 1227896 h 2214"/>
              <a:gd name="T62" fmla="*/ 555212 w 561"/>
              <a:gd name="T63" fmla="*/ 1033553 h 2214"/>
              <a:gd name="T64" fmla="*/ 515261 w 561"/>
              <a:gd name="T65" fmla="*/ 1066364 h 2214"/>
              <a:gd name="T66" fmla="*/ 489652 w 561"/>
              <a:gd name="T67" fmla="*/ 1017147 h 2214"/>
              <a:gd name="T68" fmla="*/ 515261 w 561"/>
              <a:gd name="T69" fmla="*/ 677678 h 2214"/>
              <a:gd name="T70" fmla="*/ 489652 w 561"/>
              <a:gd name="T71" fmla="*/ 629723 h 2214"/>
              <a:gd name="T72" fmla="*/ 501944 w 561"/>
              <a:gd name="T73" fmla="*/ 548957 h 2214"/>
              <a:gd name="T74" fmla="*/ 489652 w 561"/>
              <a:gd name="T75" fmla="*/ 161532 h 2214"/>
              <a:gd name="T76" fmla="*/ 424092 w 561"/>
              <a:gd name="T77" fmla="*/ 64360 h 2214"/>
              <a:gd name="T78" fmla="*/ 436384 w 561"/>
              <a:gd name="T79" fmla="*/ 16406 h 2214"/>
              <a:gd name="T80" fmla="*/ 463018 w 561"/>
              <a:gd name="T81" fmla="*/ 97172 h 2214"/>
              <a:gd name="T82" fmla="*/ 463018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0" name="Freeform 7"/>
          <p:cNvSpPr>
            <a:spLocks/>
          </p:cNvSpPr>
          <p:nvPr/>
        </p:nvSpPr>
        <p:spPr bwMode="auto">
          <a:xfrm flipH="1">
            <a:off x="107950" y="3357563"/>
            <a:ext cx="574675" cy="3514725"/>
          </a:xfrm>
          <a:custGeom>
            <a:avLst/>
            <a:gdLst>
              <a:gd name="T0" fmla="*/ 463018 w 561"/>
              <a:gd name="T1" fmla="*/ 0 h 2214"/>
              <a:gd name="T2" fmla="*/ 436384 w 561"/>
              <a:gd name="T3" fmla="*/ 223837 h 2214"/>
              <a:gd name="T4" fmla="*/ 397458 w 561"/>
              <a:gd name="T5" fmla="*/ 792162 h 2214"/>
              <a:gd name="T6" fmla="*/ 424092 w 561"/>
              <a:gd name="T7" fmla="*/ 1341437 h 2214"/>
              <a:gd name="T8" fmla="*/ 449701 w 561"/>
              <a:gd name="T9" fmla="*/ 1482725 h 2214"/>
              <a:gd name="T10" fmla="*/ 476335 w 561"/>
              <a:gd name="T11" fmla="*/ 1646238 h 2214"/>
              <a:gd name="T12" fmla="*/ 449701 w 561"/>
              <a:gd name="T13" fmla="*/ 1787525 h 2214"/>
              <a:gd name="T14" fmla="*/ 384141 w 561"/>
              <a:gd name="T15" fmla="*/ 2071687 h 2214"/>
              <a:gd name="T16" fmla="*/ 358532 w 561"/>
              <a:gd name="T17" fmla="*/ 2133600 h 2214"/>
              <a:gd name="T18" fmla="*/ 358532 w 561"/>
              <a:gd name="T19" fmla="*/ 2274887 h 2214"/>
              <a:gd name="T20" fmla="*/ 318581 w 561"/>
              <a:gd name="T21" fmla="*/ 2316162 h 2214"/>
              <a:gd name="T22" fmla="*/ 266338 w 561"/>
              <a:gd name="T23" fmla="*/ 2498725 h 2214"/>
              <a:gd name="T24" fmla="*/ 200778 w 561"/>
              <a:gd name="T25" fmla="*/ 2701925 h 2214"/>
              <a:gd name="T26" fmla="*/ 187461 w 561"/>
              <a:gd name="T27" fmla="*/ 2763837 h 2214"/>
              <a:gd name="T28" fmla="*/ 135218 w 561"/>
              <a:gd name="T29" fmla="*/ 2884487 h 2214"/>
              <a:gd name="T30" fmla="*/ 30731 w 561"/>
              <a:gd name="T31" fmla="*/ 3332163 h 2214"/>
              <a:gd name="T32" fmla="*/ 69658 w 561"/>
              <a:gd name="T33" fmla="*/ 3514725 h 2214"/>
              <a:gd name="T34" fmla="*/ 135218 w 561"/>
              <a:gd name="T35" fmla="*/ 3271838 h 2214"/>
              <a:gd name="T36" fmla="*/ 214095 w 561"/>
              <a:gd name="T37" fmla="*/ 3170237 h 2214"/>
              <a:gd name="T38" fmla="*/ 292972 w 561"/>
              <a:gd name="T39" fmla="*/ 3006724 h 2214"/>
              <a:gd name="T40" fmla="*/ 227411 w 561"/>
              <a:gd name="T41" fmla="*/ 2986087 h 2214"/>
              <a:gd name="T42" fmla="*/ 239704 w 561"/>
              <a:gd name="T43" fmla="*/ 2905124 h 2214"/>
              <a:gd name="T44" fmla="*/ 331898 w 561"/>
              <a:gd name="T45" fmla="*/ 2763837 h 2214"/>
              <a:gd name="T46" fmla="*/ 384141 w 561"/>
              <a:gd name="T47" fmla="*/ 2620962 h 2214"/>
              <a:gd name="T48" fmla="*/ 397458 w 561"/>
              <a:gd name="T49" fmla="*/ 2357437 h 2214"/>
              <a:gd name="T50" fmla="*/ 501944 w 561"/>
              <a:gd name="T51" fmla="*/ 2316162 h 2214"/>
              <a:gd name="T52" fmla="*/ 489652 w 561"/>
              <a:gd name="T53" fmla="*/ 2092325 h 2214"/>
              <a:gd name="T54" fmla="*/ 541895 w 561"/>
              <a:gd name="T55" fmla="*/ 1970087 h 2214"/>
              <a:gd name="T56" fmla="*/ 555212 w 561"/>
              <a:gd name="T57" fmla="*/ 1808162 h 2214"/>
              <a:gd name="T58" fmla="*/ 541895 w 561"/>
              <a:gd name="T59" fmla="*/ 1665288 h 2214"/>
              <a:gd name="T60" fmla="*/ 567504 w 561"/>
              <a:gd name="T61" fmla="*/ 1544637 h 2214"/>
              <a:gd name="T62" fmla="*/ 555212 w 561"/>
              <a:gd name="T63" fmla="*/ 1300162 h 2214"/>
              <a:gd name="T64" fmla="*/ 515261 w 561"/>
              <a:gd name="T65" fmla="*/ 1341437 h 2214"/>
              <a:gd name="T66" fmla="*/ 489652 w 561"/>
              <a:gd name="T67" fmla="*/ 1279525 h 2214"/>
              <a:gd name="T68" fmla="*/ 515261 w 561"/>
              <a:gd name="T69" fmla="*/ 852488 h 2214"/>
              <a:gd name="T70" fmla="*/ 489652 w 561"/>
              <a:gd name="T71" fmla="*/ 792162 h 2214"/>
              <a:gd name="T72" fmla="*/ 501944 w 561"/>
              <a:gd name="T73" fmla="*/ 690562 h 2214"/>
              <a:gd name="T74" fmla="*/ 489652 w 561"/>
              <a:gd name="T75" fmla="*/ 203200 h 2214"/>
              <a:gd name="T76" fmla="*/ 424092 w 561"/>
              <a:gd name="T77" fmla="*/ 80962 h 2214"/>
              <a:gd name="T78" fmla="*/ 436384 w 561"/>
              <a:gd name="T79" fmla="*/ 20637 h 2214"/>
              <a:gd name="T80" fmla="*/ 463018 w 561"/>
              <a:gd name="T81" fmla="*/ 122237 h 2214"/>
              <a:gd name="T82" fmla="*/ 463018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1" name="Freeform 8"/>
          <p:cNvSpPr>
            <a:spLocks/>
          </p:cNvSpPr>
          <p:nvPr/>
        </p:nvSpPr>
        <p:spPr bwMode="auto">
          <a:xfrm>
            <a:off x="684213" y="3860800"/>
            <a:ext cx="617537" cy="1730375"/>
          </a:xfrm>
          <a:custGeom>
            <a:avLst/>
            <a:gdLst>
              <a:gd name="T0" fmla="*/ 497552 w 561"/>
              <a:gd name="T1" fmla="*/ 0 h 2214"/>
              <a:gd name="T2" fmla="*/ 468932 w 561"/>
              <a:gd name="T3" fmla="*/ 110200 h 2214"/>
              <a:gd name="T4" fmla="*/ 427102 w 561"/>
              <a:gd name="T5" fmla="*/ 389999 h 2214"/>
              <a:gd name="T6" fmla="*/ 455722 w 561"/>
              <a:gd name="T7" fmla="*/ 660419 h 2214"/>
              <a:gd name="T8" fmla="*/ 483242 w 561"/>
              <a:gd name="T9" fmla="*/ 729977 h 2214"/>
              <a:gd name="T10" fmla="*/ 511862 w 561"/>
              <a:gd name="T11" fmla="*/ 810478 h 2214"/>
              <a:gd name="T12" fmla="*/ 483242 w 561"/>
              <a:gd name="T13" fmla="*/ 880037 h 2214"/>
              <a:gd name="T14" fmla="*/ 412792 w 561"/>
              <a:gd name="T15" fmla="*/ 1019936 h 2214"/>
              <a:gd name="T16" fmla="*/ 385273 w 561"/>
              <a:gd name="T17" fmla="*/ 1050417 h 2214"/>
              <a:gd name="T18" fmla="*/ 385273 w 561"/>
              <a:gd name="T19" fmla="*/ 1119976 h 2214"/>
              <a:gd name="T20" fmla="*/ 342342 w 561"/>
              <a:gd name="T21" fmla="*/ 1140297 h 2214"/>
              <a:gd name="T22" fmla="*/ 286203 w 561"/>
              <a:gd name="T23" fmla="*/ 1230176 h 2214"/>
              <a:gd name="T24" fmla="*/ 215753 w 561"/>
              <a:gd name="T25" fmla="*/ 1330216 h 2214"/>
              <a:gd name="T26" fmla="*/ 201443 w 561"/>
              <a:gd name="T27" fmla="*/ 1360697 h 2214"/>
              <a:gd name="T28" fmla="*/ 145303 w 561"/>
              <a:gd name="T29" fmla="*/ 1420095 h 2214"/>
              <a:gd name="T30" fmla="*/ 33023 w 561"/>
              <a:gd name="T31" fmla="*/ 1640496 h 2214"/>
              <a:gd name="T32" fmla="*/ 74853 w 561"/>
              <a:gd name="T33" fmla="*/ 1730375 h 2214"/>
              <a:gd name="T34" fmla="*/ 145303 w 561"/>
              <a:gd name="T35" fmla="*/ 1610796 h 2214"/>
              <a:gd name="T36" fmla="*/ 230063 w 561"/>
              <a:gd name="T37" fmla="*/ 1560776 h 2214"/>
              <a:gd name="T38" fmla="*/ 314823 w 561"/>
              <a:gd name="T39" fmla="*/ 1480275 h 2214"/>
              <a:gd name="T40" fmla="*/ 244373 w 561"/>
              <a:gd name="T41" fmla="*/ 1470115 h 2214"/>
              <a:gd name="T42" fmla="*/ 257582 w 561"/>
              <a:gd name="T43" fmla="*/ 1430256 h 2214"/>
              <a:gd name="T44" fmla="*/ 356652 w 561"/>
              <a:gd name="T45" fmla="*/ 1360697 h 2214"/>
              <a:gd name="T46" fmla="*/ 412792 w 561"/>
              <a:gd name="T47" fmla="*/ 1290356 h 2214"/>
              <a:gd name="T48" fmla="*/ 427102 w 561"/>
              <a:gd name="T49" fmla="*/ 1160617 h 2214"/>
              <a:gd name="T50" fmla="*/ 539382 w 561"/>
              <a:gd name="T51" fmla="*/ 1140297 h 2214"/>
              <a:gd name="T52" fmla="*/ 526172 w 561"/>
              <a:gd name="T53" fmla="*/ 1030097 h 2214"/>
              <a:gd name="T54" fmla="*/ 582312 w 561"/>
              <a:gd name="T55" fmla="*/ 969917 h 2214"/>
              <a:gd name="T56" fmla="*/ 596622 w 561"/>
              <a:gd name="T57" fmla="*/ 890197 h 2214"/>
              <a:gd name="T58" fmla="*/ 582312 w 561"/>
              <a:gd name="T59" fmla="*/ 819857 h 2214"/>
              <a:gd name="T60" fmla="*/ 609832 w 561"/>
              <a:gd name="T61" fmla="*/ 760458 h 2214"/>
              <a:gd name="T62" fmla="*/ 596622 w 561"/>
              <a:gd name="T63" fmla="*/ 640098 h 2214"/>
              <a:gd name="T64" fmla="*/ 553692 w 561"/>
              <a:gd name="T65" fmla="*/ 660419 h 2214"/>
              <a:gd name="T66" fmla="*/ 526172 w 561"/>
              <a:gd name="T67" fmla="*/ 629938 h 2214"/>
              <a:gd name="T68" fmla="*/ 553692 w 561"/>
              <a:gd name="T69" fmla="*/ 419698 h 2214"/>
              <a:gd name="T70" fmla="*/ 526172 w 561"/>
              <a:gd name="T71" fmla="*/ 389999 h 2214"/>
              <a:gd name="T72" fmla="*/ 539382 w 561"/>
              <a:gd name="T73" fmla="*/ 339979 h 2214"/>
              <a:gd name="T74" fmla="*/ 526172 w 561"/>
              <a:gd name="T75" fmla="*/ 100040 h 2214"/>
              <a:gd name="T76" fmla="*/ 455722 w 561"/>
              <a:gd name="T77" fmla="*/ 39860 h 2214"/>
              <a:gd name="T78" fmla="*/ 468932 w 561"/>
              <a:gd name="T79" fmla="*/ 10160 h 2214"/>
              <a:gd name="T80" fmla="*/ 497552 w 561"/>
              <a:gd name="T81" fmla="*/ 60180 h 2214"/>
              <a:gd name="T82" fmla="*/ 497552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2" name="Freeform 9"/>
          <p:cNvSpPr>
            <a:spLocks/>
          </p:cNvSpPr>
          <p:nvPr/>
        </p:nvSpPr>
        <p:spPr bwMode="auto">
          <a:xfrm>
            <a:off x="8101013" y="3284538"/>
            <a:ext cx="890587" cy="3514725"/>
          </a:xfrm>
          <a:custGeom>
            <a:avLst/>
            <a:gdLst>
              <a:gd name="T0" fmla="*/ 717549 w 561"/>
              <a:gd name="T1" fmla="*/ 0 h 2214"/>
              <a:gd name="T2" fmla="*/ 676275 w 561"/>
              <a:gd name="T3" fmla="*/ 223837 h 2214"/>
              <a:gd name="T4" fmla="*/ 615950 w 561"/>
              <a:gd name="T5" fmla="*/ 792162 h 2214"/>
              <a:gd name="T6" fmla="*/ 657225 w 561"/>
              <a:gd name="T7" fmla="*/ 1341437 h 2214"/>
              <a:gd name="T8" fmla="*/ 696912 w 561"/>
              <a:gd name="T9" fmla="*/ 1482725 h 2214"/>
              <a:gd name="T10" fmla="*/ 738187 w 561"/>
              <a:gd name="T11" fmla="*/ 1646238 h 2214"/>
              <a:gd name="T12" fmla="*/ 696912 w 561"/>
              <a:gd name="T13" fmla="*/ 1787525 h 2214"/>
              <a:gd name="T14" fmla="*/ 595312 w 561"/>
              <a:gd name="T15" fmla="*/ 2071687 h 2214"/>
              <a:gd name="T16" fmla="*/ 555625 w 561"/>
              <a:gd name="T17" fmla="*/ 2133600 h 2214"/>
              <a:gd name="T18" fmla="*/ 555625 w 561"/>
              <a:gd name="T19" fmla="*/ 2274887 h 2214"/>
              <a:gd name="T20" fmla="*/ 493712 w 561"/>
              <a:gd name="T21" fmla="*/ 2316162 h 2214"/>
              <a:gd name="T22" fmla="*/ 412750 w 561"/>
              <a:gd name="T23" fmla="*/ 2498725 h 2214"/>
              <a:gd name="T24" fmla="*/ 311150 w 561"/>
              <a:gd name="T25" fmla="*/ 2701925 h 2214"/>
              <a:gd name="T26" fmla="*/ 290512 w 561"/>
              <a:gd name="T27" fmla="*/ 2763837 h 2214"/>
              <a:gd name="T28" fmla="*/ 209550 w 561"/>
              <a:gd name="T29" fmla="*/ 2884487 h 2214"/>
              <a:gd name="T30" fmla="*/ 47625 w 561"/>
              <a:gd name="T31" fmla="*/ 3332163 h 2214"/>
              <a:gd name="T32" fmla="*/ 107950 w 561"/>
              <a:gd name="T33" fmla="*/ 3514725 h 2214"/>
              <a:gd name="T34" fmla="*/ 209550 w 561"/>
              <a:gd name="T35" fmla="*/ 3271838 h 2214"/>
              <a:gd name="T36" fmla="*/ 331787 w 561"/>
              <a:gd name="T37" fmla="*/ 3170237 h 2214"/>
              <a:gd name="T38" fmla="*/ 454025 w 561"/>
              <a:gd name="T39" fmla="*/ 3006724 h 2214"/>
              <a:gd name="T40" fmla="*/ 352425 w 561"/>
              <a:gd name="T41" fmla="*/ 2986087 h 2214"/>
              <a:gd name="T42" fmla="*/ 371475 w 561"/>
              <a:gd name="T43" fmla="*/ 2905124 h 2214"/>
              <a:gd name="T44" fmla="*/ 514350 w 561"/>
              <a:gd name="T45" fmla="*/ 2763837 h 2214"/>
              <a:gd name="T46" fmla="*/ 595312 w 561"/>
              <a:gd name="T47" fmla="*/ 2620962 h 2214"/>
              <a:gd name="T48" fmla="*/ 615950 w 561"/>
              <a:gd name="T49" fmla="*/ 2357437 h 2214"/>
              <a:gd name="T50" fmla="*/ 777874 w 561"/>
              <a:gd name="T51" fmla="*/ 2316162 h 2214"/>
              <a:gd name="T52" fmla="*/ 758824 w 561"/>
              <a:gd name="T53" fmla="*/ 2092325 h 2214"/>
              <a:gd name="T54" fmla="*/ 839787 w 561"/>
              <a:gd name="T55" fmla="*/ 1970087 h 2214"/>
              <a:gd name="T56" fmla="*/ 860425 w 561"/>
              <a:gd name="T57" fmla="*/ 1808162 h 2214"/>
              <a:gd name="T58" fmla="*/ 839787 w 561"/>
              <a:gd name="T59" fmla="*/ 1665288 h 2214"/>
              <a:gd name="T60" fmla="*/ 879475 w 561"/>
              <a:gd name="T61" fmla="*/ 1544637 h 2214"/>
              <a:gd name="T62" fmla="*/ 860425 w 561"/>
              <a:gd name="T63" fmla="*/ 1300162 h 2214"/>
              <a:gd name="T64" fmla="*/ 798512 w 561"/>
              <a:gd name="T65" fmla="*/ 1341437 h 2214"/>
              <a:gd name="T66" fmla="*/ 758824 w 561"/>
              <a:gd name="T67" fmla="*/ 1279525 h 2214"/>
              <a:gd name="T68" fmla="*/ 798512 w 561"/>
              <a:gd name="T69" fmla="*/ 852488 h 2214"/>
              <a:gd name="T70" fmla="*/ 758824 w 561"/>
              <a:gd name="T71" fmla="*/ 792162 h 2214"/>
              <a:gd name="T72" fmla="*/ 777874 w 561"/>
              <a:gd name="T73" fmla="*/ 690562 h 2214"/>
              <a:gd name="T74" fmla="*/ 758824 w 561"/>
              <a:gd name="T75" fmla="*/ 203200 h 2214"/>
              <a:gd name="T76" fmla="*/ 657225 w 561"/>
              <a:gd name="T77" fmla="*/ 80962 h 2214"/>
              <a:gd name="T78" fmla="*/ 676275 w 561"/>
              <a:gd name="T79" fmla="*/ 20637 h 2214"/>
              <a:gd name="T80" fmla="*/ 717549 w 561"/>
              <a:gd name="T81" fmla="*/ 122237 h 2214"/>
              <a:gd name="T82" fmla="*/ 717549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3" name="Freeform 10"/>
          <p:cNvSpPr>
            <a:spLocks/>
          </p:cNvSpPr>
          <p:nvPr/>
        </p:nvSpPr>
        <p:spPr bwMode="auto">
          <a:xfrm rot="-973710">
            <a:off x="8461375" y="4456113"/>
            <a:ext cx="576263" cy="2290762"/>
          </a:xfrm>
          <a:custGeom>
            <a:avLst/>
            <a:gdLst>
              <a:gd name="T0" fmla="*/ 464297 w 561"/>
              <a:gd name="T1" fmla="*/ 0 h 2214"/>
              <a:gd name="T2" fmla="*/ 437590 w 561"/>
              <a:gd name="T3" fmla="*/ 145889 h 2214"/>
              <a:gd name="T4" fmla="*/ 398556 w 561"/>
              <a:gd name="T5" fmla="*/ 516301 h 2214"/>
              <a:gd name="T6" fmla="*/ 425264 w 561"/>
              <a:gd name="T7" fmla="*/ 874297 h 2214"/>
              <a:gd name="T8" fmla="*/ 450944 w 561"/>
              <a:gd name="T9" fmla="*/ 966383 h 2214"/>
              <a:gd name="T10" fmla="*/ 477651 w 561"/>
              <a:gd name="T11" fmla="*/ 1072954 h 2214"/>
              <a:gd name="T12" fmla="*/ 450944 w 561"/>
              <a:gd name="T13" fmla="*/ 1165040 h 2214"/>
              <a:gd name="T14" fmla="*/ 385202 w 561"/>
              <a:gd name="T15" fmla="*/ 1350246 h 2214"/>
              <a:gd name="T16" fmla="*/ 359522 w 561"/>
              <a:gd name="T17" fmla="*/ 1390598 h 2214"/>
              <a:gd name="T18" fmla="*/ 359522 w 561"/>
              <a:gd name="T19" fmla="*/ 1482684 h 2214"/>
              <a:gd name="T20" fmla="*/ 319461 w 561"/>
              <a:gd name="T21" fmla="*/ 1509585 h 2214"/>
              <a:gd name="T22" fmla="*/ 267074 w 561"/>
              <a:gd name="T23" fmla="*/ 1628572 h 2214"/>
              <a:gd name="T24" fmla="*/ 201333 w 561"/>
              <a:gd name="T25" fmla="*/ 1761010 h 2214"/>
              <a:gd name="T26" fmla="*/ 187979 w 561"/>
              <a:gd name="T27" fmla="*/ 1801362 h 2214"/>
              <a:gd name="T28" fmla="*/ 135591 w 561"/>
              <a:gd name="T29" fmla="*/ 1879997 h 2214"/>
              <a:gd name="T30" fmla="*/ 30816 w 561"/>
              <a:gd name="T31" fmla="*/ 2171775 h 2214"/>
              <a:gd name="T32" fmla="*/ 69850 w 561"/>
              <a:gd name="T33" fmla="*/ 2290762 h 2214"/>
              <a:gd name="T34" fmla="*/ 135591 w 561"/>
              <a:gd name="T35" fmla="*/ 2132457 h 2214"/>
              <a:gd name="T36" fmla="*/ 214686 w 561"/>
              <a:gd name="T37" fmla="*/ 2066238 h 2214"/>
              <a:gd name="T38" fmla="*/ 293781 w 561"/>
              <a:gd name="T39" fmla="*/ 1959667 h 2214"/>
              <a:gd name="T40" fmla="*/ 228040 w 561"/>
              <a:gd name="T41" fmla="*/ 1946216 h 2214"/>
              <a:gd name="T42" fmla="*/ 240366 w 561"/>
              <a:gd name="T43" fmla="*/ 1893448 h 2214"/>
              <a:gd name="T44" fmla="*/ 332815 w 561"/>
              <a:gd name="T45" fmla="*/ 1801362 h 2214"/>
              <a:gd name="T46" fmla="*/ 385202 w 561"/>
              <a:gd name="T47" fmla="*/ 1708242 h 2214"/>
              <a:gd name="T48" fmla="*/ 398556 w 561"/>
              <a:gd name="T49" fmla="*/ 1536487 h 2214"/>
              <a:gd name="T50" fmla="*/ 503331 w 561"/>
              <a:gd name="T51" fmla="*/ 1509585 h 2214"/>
              <a:gd name="T52" fmla="*/ 491005 w 561"/>
              <a:gd name="T53" fmla="*/ 1363697 h 2214"/>
              <a:gd name="T54" fmla="*/ 543392 w 561"/>
              <a:gd name="T55" fmla="*/ 1284027 h 2214"/>
              <a:gd name="T56" fmla="*/ 556746 w 561"/>
              <a:gd name="T57" fmla="*/ 1178490 h 2214"/>
              <a:gd name="T58" fmla="*/ 543392 w 561"/>
              <a:gd name="T59" fmla="*/ 1085370 h 2214"/>
              <a:gd name="T60" fmla="*/ 569073 w 561"/>
              <a:gd name="T61" fmla="*/ 1006735 h 2214"/>
              <a:gd name="T62" fmla="*/ 556746 w 561"/>
              <a:gd name="T63" fmla="*/ 847396 h 2214"/>
              <a:gd name="T64" fmla="*/ 516685 w 561"/>
              <a:gd name="T65" fmla="*/ 874297 h 2214"/>
              <a:gd name="T66" fmla="*/ 491005 w 561"/>
              <a:gd name="T67" fmla="*/ 833945 h 2214"/>
              <a:gd name="T68" fmla="*/ 516685 w 561"/>
              <a:gd name="T69" fmla="*/ 555618 h 2214"/>
              <a:gd name="T70" fmla="*/ 491005 w 561"/>
              <a:gd name="T71" fmla="*/ 516301 h 2214"/>
              <a:gd name="T72" fmla="*/ 503331 w 561"/>
              <a:gd name="T73" fmla="*/ 450082 h 2214"/>
              <a:gd name="T74" fmla="*/ 491005 w 561"/>
              <a:gd name="T75" fmla="*/ 132438 h 2214"/>
              <a:gd name="T76" fmla="*/ 425264 w 561"/>
              <a:gd name="T77" fmla="*/ 52768 h 2214"/>
              <a:gd name="T78" fmla="*/ 437590 w 561"/>
              <a:gd name="T79" fmla="*/ 13451 h 2214"/>
              <a:gd name="T80" fmla="*/ 464297 w 561"/>
              <a:gd name="T81" fmla="*/ 79670 h 2214"/>
              <a:gd name="T82" fmla="*/ 464297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4" name="Freeform 11"/>
          <p:cNvSpPr>
            <a:spLocks/>
          </p:cNvSpPr>
          <p:nvPr/>
        </p:nvSpPr>
        <p:spPr bwMode="auto">
          <a:xfrm flipH="1">
            <a:off x="8316913" y="5229225"/>
            <a:ext cx="576262" cy="1209675"/>
          </a:xfrm>
          <a:custGeom>
            <a:avLst/>
            <a:gdLst>
              <a:gd name="T0" fmla="*/ 464297 w 561"/>
              <a:gd name="T1" fmla="*/ 0 h 2214"/>
              <a:gd name="T2" fmla="*/ 437589 w 561"/>
              <a:gd name="T3" fmla="*/ 77039 h 2214"/>
              <a:gd name="T4" fmla="*/ 398555 w 561"/>
              <a:gd name="T5" fmla="*/ 272641 h 2214"/>
              <a:gd name="T6" fmla="*/ 425263 w 561"/>
              <a:gd name="T7" fmla="*/ 461687 h 2214"/>
              <a:gd name="T8" fmla="*/ 450943 w 561"/>
              <a:gd name="T9" fmla="*/ 510314 h 2214"/>
              <a:gd name="T10" fmla="*/ 477650 w 561"/>
              <a:gd name="T11" fmla="*/ 566591 h 2214"/>
              <a:gd name="T12" fmla="*/ 450943 w 561"/>
              <a:gd name="T13" fmla="*/ 615219 h 2214"/>
              <a:gd name="T14" fmla="*/ 385202 w 561"/>
              <a:gd name="T15" fmla="*/ 713020 h 2214"/>
              <a:gd name="T16" fmla="*/ 359522 w 561"/>
              <a:gd name="T17" fmla="*/ 734328 h 2214"/>
              <a:gd name="T18" fmla="*/ 359522 w 561"/>
              <a:gd name="T19" fmla="*/ 782956 h 2214"/>
              <a:gd name="T20" fmla="*/ 319461 w 561"/>
              <a:gd name="T21" fmla="*/ 797162 h 2214"/>
              <a:gd name="T22" fmla="*/ 267073 w 561"/>
              <a:gd name="T23" fmla="*/ 859995 h 2214"/>
              <a:gd name="T24" fmla="*/ 201332 w 561"/>
              <a:gd name="T25" fmla="*/ 929931 h 2214"/>
              <a:gd name="T26" fmla="*/ 187978 w 561"/>
              <a:gd name="T27" fmla="*/ 951239 h 2214"/>
              <a:gd name="T28" fmla="*/ 135591 w 561"/>
              <a:gd name="T29" fmla="*/ 992764 h 2214"/>
              <a:gd name="T30" fmla="*/ 30816 w 561"/>
              <a:gd name="T31" fmla="*/ 1146842 h 2214"/>
              <a:gd name="T32" fmla="*/ 69850 w 561"/>
              <a:gd name="T33" fmla="*/ 1209675 h 2214"/>
              <a:gd name="T34" fmla="*/ 135591 w 561"/>
              <a:gd name="T35" fmla="*/ 1126080 h 2214"/>
              <a:gd name="T36" fmla="*/ 214686 w 561"/>
              <a:gd name="T37" fmla="*/ 1091111 h 2214"/>
              <a:gd name="T38" fmla="*/ 293781 w 561"/>
              <a:gd name="T39" fmla="*/ 1034835 h 2214"/>
              <a:gd name="T40" fmla="*/ 228039 w 561"/>
              <a:gd name="T41" fmla="*/ 1027732 h 2214"/>
              <a:gd name="T42" fmla="*/ 240366 w 561"/>
              <a:gd name="T43" fmla="*/ 999867 h 2214"/>
              <a:gd name="T44" fmla="*/ 332814 w 561"/>
              <a:gd name="T45" fmla="*/ 951239 h 2214"/>
              <a:gd name="T46" fmla="*/ 385202 w 561"/>
              <a:gd name="T47" fmla="*/ 902066 h 2214"/>
              <a:gd name="T48" fmla="*/ 398555 w 561"/>
              <a:gd name="T49" fmla="*/ 811367 h 2214"/>
              <a:gd name="T50" fmla="*/ 503330 w 561"/>
              <a:gd name="T51" fmla="*/ 797162 h 2214"/>
              <a:gd name="T52" fmla="*/ 491004 w 561"/>
              <a:gd name="T53" fmla="*/ 720123 h 2214"/>
              <a:gd name="T54" fmla="*/ 543391 w 561"/>
              <a:gd name="T55" fmla="*/ 678052 h 2214"/>
              <a:gd name="T56" fmla="*/ 556745 w 561"/>
              <a:gd name="T57" fmla="*/ 622322 h 2214"/>
              <a:gd name="T58" fmla="*/ 543391 w 561"/>
              <a:gd name="T59" fmla="*/ 573148 h 2214"/>
              <a:gd name="T60" fmla="*/ 569072 w 561"/>
              <a:gd name="T61" fmla="*/ 531623 h 2214"/>
              <a:gd name="T62" fmla="*/ 556745 w 561"/>
              <a:gd name="T63" fmla="*/ 447481 h 2214"/>
              <a:gd name="T64" fmla="*/ 516684 w 561"/>
              <a:gd name="T65" fmla="*/ 461687 h 2214"/>
              <a:gd name="T66" fmla="*/ 491004 w 561"/>
              <a:gd name="T67" fmla="*/ 440378 h 2214"/>
              <a:gd name="T68" fmla="*/ 516684 w 561"/>
              <a:gd name="T69" fmla="*/ 293404 h 2214"/>
              <a:gd name="T70" fmla="*/ 491004 w 561"/>
              <a:gd name="T71" fmla="*/ 272641 h 2214"/>
              <a:gd name="T72" fmla="*/ 503330 w 561"/>
              <a:gd name="T73" fmla="*/ 237673 h 2214"/>
              <a:gd name="T74" fmla="*/ 491004 w 561"/>
              <a:gd name="T75" fmla="*/ 69936 h 2214"/>
              <a:gd name="T76" fmla="*/ 425263 w 561"/>
              <a:gd name="T77" fmla="*/ 27865 h 2214"/>
              <a:gd name="T78" fmla="*/ 437589 w 561"/>
              <a:gd name="T79" fmla="*/ 7103 h 2214"/>
              <a:gd name="T80" fmla="*/ 464297 w 561"/>
              <a:gd name="T81" fmla="*/ 42071 h 2214"/>
              <a:gd name="T82" fmla="*/ 464297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5" name="Freeform 12"/>
          <p:cNvSpPr>
            <a:spLocks/>
          </p:cNvSpPr>
          <p:nvPr/>
        </p:nvSpPr>
        <p:spPr bwMode="auto">
          <a:xfrm rot="19196430" flipH="1">
            <a:off x="7956550" y="5876925"/>
            <a:ext cx="576263" cy="1209675"/>
          </a:xfrm>
          <a:custGeom>
            <a:avLst/>
            <a:gdLst>
              <a:gd name="T0" fmla="*/ 464297 w 561"/>
              <a:gd name="T1" fmla="*/ 0 h 2214"/>
              <a:gd name="T2" fmla="*/ 437590 w 561"/>
              <a:gd name="T3" fmla="*/ 77039 h 2214"/>
              <a:gd name="T4" fmla="*/ 398556 w 561"/>
              <a:gd name="T5" fmla="*/ 272641 h 2214"/>
              <a:gd name="T6" fmla="*/ 425264 w 561"/>
              <a:gd name="T7" fmla="*/ 461687 h 2214"/>
              <a:gd name="T8" fmla="*/ 450944 w 561"/>
              <a:gd name="T9" fmla="*/ 510314 h 2214"/>
              <a:gd name="T10" fmla="*/ 477651 w 561"/>
              <a:gd name="T11" fmla="*/ 566591 h 2214"/>
              <a:gd name="T12" fmla="*/ 450944 w 561"/>
              <a:gd name="T13" fmla="*/ 615219 h 2214"/>
              <a:gd name="T14" fmla="*/ 385202 w 561"/>
              <a:gd name="T15" fmla="*/ 713020 h 2214"/>
              <a:gd name="T16" fmla="*/ 359522 w 561"/>
              <a:gd name="T17" fmla="*/ 734328 h 2214"/>
              <a:gd name="T18" fmla="*/ 359522 w 561"/>
              <a:gd name="T19" fmla="*/ 782956 h 2214"/>
              <a:gd name="T20" fmla="*/ 319461 w 561"/>
              <a:gd name="T21" fmla="*/ 797162 h 2214"/>
              <a:gd name="T22" fmla="*/ 267074 w 561"/>
              <a:gd name="T23" fmla="*/ 859995 h 2214"/>
              <a:gd name="T24" fmla="*/ 201333 w 561"/>
              <a:gd name="T25" fmla="*/ 929931 h 2214"/>
              <a:gd name="T26" fmla="*/ 187979 w 561"/>
              <a:gd name="T27" fmla="*/ 951239 h 2214"/>
              <a:gd name="T28" fmla="*/ 135591 w 561"/>
              <a:gd name="T29" fmla="*/ 992764 h 2214"/>
              <a:gd name="T30" fmla="*/ 30816 w 561"/>
              <a:gd name="T31" fmla="*/ 1146842 h 2214"/>
              <a:gd name="T32" fmla="*/ 69850 w 561"/>
              <a:gd name="T33" fmla="*/ 1209675 h 2214"/>
              <a:gd name="T34" fmla="*/ 135591 w 561"/>
              <a:gd name="T35" fmla="*/ 1126080 h 2214"/>
              <a:gd name="T36" fmla="*/ 214686 w 561"/>
              <a:gd name="T37" fmla="*/ 1091111 h 2214"/>
              <a:gd name="T38" fmla="*/ 293781 w 561"/>
              <a:gd name="T39" fmla="*/ 1034835 h 2214"/>
              <a:gd name="T40" fmla="*/ 228040 w 561"/>
              <a:gd name="T41" fmla="*/ 1027732 h 2214"/>
              <a:gd name="T42" fmla="*/ 240366 w 561"/>
              <a:gd name="T43" fmla="*/ 999867 h 2214"/>
              <a:gd name="T44" fmla="*/ 332815 w 561"/>
              <a:gd name="T45" fmla="*/ 951239 h 2214"/>
              <a:gd name="T46" fmla="*/ 385202 w 561"/>
              <a:gd name="T47" fmla="*/ 902066 h 2214"/>
              <a:gd name="T48" fmla="*/ 398556 w 561"/>
              <a:gd name="T49" fmla="*/ 811367 h 2214"/>
              <a:gd name="T50" fmla="*/ 503331 w 561"/>
              <a:gd name="T51" fmla="*/ 797162 h 2214"/>
              <a:gd name="T52" fmla="*/ 491005 w 561"/>
              <a:gd name="T53" fmla="*/ 720123 h 2214"/>
              <a:gd name="T54" fmla="*/ 543392 w 561"/>
              <a:gd name="T55" fmla="*/ 678052 h 2214"/>
              <a:gd name="T56" fmla="*/ 556746 w 561"/>
              <a:gd name="T57" fmla="*/ 622322 h 2214"/>
              <a:gd name="T58" fmla="*/ 543392 w 561"/>
              <a:gd name="T59" fmla="*/ 573148 h 2214"/>
              <a:gd name="T60" fmla="*/ 569073 w 561"/>
              <a:gd name="T61" fmla="*/ 531623 h 2214"/>
              <a:gd name="T62" fmla="*/ 556746 w 561"/>
              <a:gd name="T63" fmla="*/ 447481 h 2214"/>
              <a:gd name="T64" fmla="*/ 516685 w 561"/>
              <a:gd name="T65" fmla="*/ 461687 h 2214"/>
              <a:gd name="T66" fmla="*/ 491005 w 561"/>
              <a:gd name="T67" fmla="*/ 440378 h 2214"/>
              <a:gd name="T68" fmla="*/ 516685 w 561"/>
              <a:gd name="T69" fmla="*/ 293404 h 2214"/>
              <a:gd name="T70" fmla="*/ 491005 w 561"/>
              <a:gd name="T71" fmla="*/ 272641 h 2214"/>
              <a:gd name="T72" fmla="*/ 503331 w 561"/>
              <a:gd name="T73" fmla="*/ 237673 h 2214"/>
              <a:gd name="T74" fmla="*/ 491005 w 561"/>
              <a:gd name="T75" fmla="*/ 69936 h 2214"/>
              <a:gd name="T76" fmla="*/ 425264 w 561"/>
              <a:gd name="T77" fmla="*/ 27865 h 2214"/>
              <a:gd name="T78" fmla="*/ 437590 w 561"/>
              <a:gd name="T79" fmla="*/ 7103 h 2214"/>
              <a:gd name="T80" fmla="*/ 464297 w 561"/>
              <a:gd name="T81" fmla="*/ 42071 h 2214"/>
              <a:gd name="T82" fmla="*/ 464297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6" name="Freeform 13"/>
          <p:cNvSpPr>
            <a:spLocks/>
          </p:cNvSpPr>
          <p:nvPr/>
        </p:nvSpPr>
        <p:spPr bwMode="auto">
          <a:xfrm flipH="1">
            <a:off x="8027988" y="5516563"/>
            <a:ext cx="576262" cy="1209675"/>
          </a:xfrm>
          <a:custGeom>
            <a:avLst/>
            <a:gdLst>
              <a:gd name="T0" fmla="*/ 464297 w 561"/>
              <a:gd name="T1" fmla="*/ 0 h 2214"/>
              <a:gd name="T2" fmla="*/ 437589 w 561"/>
              <a:gd name="T3" fmla="*/ 77039 h 2214"/>
              <a:gd name="T4" fmla="*/ 398555 w 561"/>
              <a:gd name="T5" fmla="*/ 272641 h 2214"/>
              <a:gd name="T6" fmla="*/ 425263 w 561"/>
              <a:gd name="T7" fmla="*/ 461687 h 2214"/>
              <a:gd name="T8" fmla="*/ 450943 w 561"/>
              <a:gd name="T9" fmla="*/ 510314 h 2214"/>
              <a:gd name="T10" fmla="*/ 477650 w 561"/>
              <a:gd name="T11" fmla="*/ 566591 h 2214"/>
              <a:gd name="T12" fmla="*/ 450943 w 561"/>
              <a:gd name="T13" fmla="*/ 615219 h 2214"/>
              <a:gd name="T14" fmla="*/ 385202 w 561"/>
              <a:gd name="T15" fmla="*/ 713020 h 2214"/>
              <a:gd name="T16" fmla="*/ 359522 w 561"/>
              <a:gd name="T17" fmla="*/ 734328 h 2214"/>
              <a:gd name="T18" fmla="*/ 359522 w 561"/>
              <a:gd name="T19" fmla="*/ 782956 h 2214"/>
              <a:gd name="T20" fmla="*/ 319461 w 561"/>
              <a:gd name="T21" fmla="*/ 797162 h 2214"/>
              <a:gd name="T22" fmla="*/ 267073 w 561"/>
              <a:gd name="T23" fmla="*/ 859995 h 2214"/>
              <a:gd name="T24" fmla="*/ 201332 w 561"/>
              <a:gd name="T25" fmla="*/ 929931 h 2214"/>
              <a:gd name="T26" fmla="*/ 187978 w 561"/>
              <a:gd name="T27" fmla="*/ 951239 h 2214"/>
              <a:gd name="T28" fmla="*/ 135591 w 561"/>
              <a:gd name="T29" fmla="*/ 992764 h 2214"/>
              <a:gd name="T30" fmla="*/ 30816 w 561"/>
              <a:gd name="T31" fmla="*/ 1146842 h 2214"/>
              <a:gd name="T32" fmla="*/ 69850 w 561"/>
              <a:gd name="T33" fmla="*/ 1209675 h 2214"/>
              <a:gd name="T34" fmla="*/ 135591 w 561"/>
              <a:gd name="T35" fmla="*/ 1126080 h 2214"/>
              <a:gd name="T36" fmla="*/ 214686 w 561"/>
              <a:gd name="T37" fmla="*/ 1091111 h 2214"/>
              <a:gd name="T38" fmla="*/ 293781 w 561"/>
              <a:gd name="T39" fmla="*/ 1034835 h 2214"/>
              <a:gd name="T40" fmla="*/ 228039 w 561"/>
              <a:gd name="T41" fmla="*/ 1027732 h 2214"/>
              <a:gd name="T42" fmla="*/ 240366 w 561"/>
              <a:gd name="T43" fmla="*/ 999867 h 2214"/>
              <a:gd name="T44" fmla="*/ 332814 w 561"/>
              <a:gd name="T45" fmla="*/ 951239 h 2214"/>
              <a:gd name="T46" fmla="*/ 385202 w 561"/>
              <a:gd name="T47" fmla="*/ 902066 h 2214"/>
              <a:gd name="T48" fmla="*/ 398555 w 561"/>
              <a:gd name="T49" fmla="*/ 811367 h 2214"/>
              <a:gd name="T50" fmla="*/ 503330 w 561"/>
              <a:gd name="T51" fmla="*/ 797162 h 2214"/>
              <a:gd name="T52" fmla="*/ 491004 w 561"/>
              <a:gd name="T53" fmla="*/ 720123 h 2214"/>
              <a:gd name="T54" fmla="*/ 543391 w 561"/>
              <a:gd name="T55" fmla="*/ 678052 h 2214"/>
              <a:gd name="T56" fmla="*/ 556745 w 561"/>
              <a:gd name="T57" fmla="*/ 622322 h 2214"/>
              <a:gd name="T58" fmla="*/ 543391 w 561"/>
              <a:gd name="T59" fmla="*/ 573148 h 2214"/>
              <a:gd name="T60" fmla="*/ 569072 w 561"/>
              <a:gd name="T61" fmla="*/ 531623 h 2214"/>
              <a:gd name="T62" fmla="*/ 556745 w 561"/>
              <a:gd name="T63" fmla="*/ 447481 h 2214"/>
              <a:gd name="T64" fmla="*/ 516684 w 561"/>
              <a:gd name="T65" fmla="*/ 461687 h 2214"/>
              <a:gd name="T66" fmla="*/ 491004 w 561"/>
              <a:gd name="T67" fmla="*/ 440378 h 2214"/>
              <a:gd name="T68" fmla="*/ 516684 w 561"/>
              <a:gd name="T69" fmla="*/ 293404 h 2214"/>
              <a:gd name="T70" fmla="*/ 491004 w 561"/>
              <a:gd name="T71" fmla="*/ 272641 h 2214"/>
              <a:gd name="T72" fmla="*/ 503330 w 561"/>
              <a:gd name="T73" fmla="*/ 237673 h 2214"/>
              <a:gd name="T74" fmla="*/ 491004 w 561"/>
              <a:gd name="T75" fmla="*/ 69936 h 2214"/>
              <a:gd name="T76" fmla="*/ 425263 w 561"/>
              <a:gd name="T77" fmla="*/ 27865 h 2214"/>
              <a:gd name="T78" fmla="*/ 437589 w 561"/>
              <a:gd name="T79" fmla="*/ 7103 h 2214"/>
              <a:gd name="T80" fmla="*/ 464297 w 561"/>
              <a:gd name="T81" fmla="*/ 42071 h 2214"/>
              <a:gd name="T82" fmla="*/ 464297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7" name="Freeform 14"/>
          <p:cNvSpPr>
            <a:spLocks/>
          </p:cNvSpPr>
          <p:nvPr/>
        </p:nvSpPr>
        <p:spPr bwMode="auto">
          <a:xfrm flipH="1">
            <a:off x="323850" y="4076700"/>
            <a:ext cx="576263" cy="1209675"/>
          </a:xfrm>
          <a:custGeom>
            <a:avLst/>
            <a:gdLst>
              <a:gd name="T0" fmla="*/ 464297 w 561"/>
              <a:gd name="T1" fmla="*/ 0 h 2214"/>
              <a:gd name="T2" fmla="*/ 437590 w 561"/>
              <a:gd name="T3" fmla="*/ 77039 h 2214"/>
              <a:gd name="T4" fmla="*/ 398556 w 561"/>
              <a:gd name="T5" fmla="*/ 272641 h 2214"/>
              <a:gd name="T6" fmla="*/ 425264 w 561"/>
              <a:gd name="T7" fmla="*/ 461687 h 2214"/>
              <a:gd name="T8" fmla="*/ 450944 w 561"/>
              <a:gd name="T9" fmla="*/ 510314 h 2214"/>
              <a:gd name="T10" fmla="*/ 477651 w 561"/>
              <a:gd name="T11" fmla="*/ 566591 h 2214"/>
              <a:gd name="T12" fmla="*/ 450944 w 561"/>
              <a:gd name="T13" fmla="*/ 615219 h 2214"/>
              <a:gd name="T14" fmla="*/ 385202 w 561"/>
              <a:gd name="T15" fmla="*/ 713020 h 2214"/>
              <a:gd name="T16" fmla="*/ 359522 w 561"/>
              <a:gd name="T17" fmla="*/ 734328 h 2214"/>
              <a:gd name="T18" fmla="*/ 359522 w 561"/>
              <a:gd name="T19" fmla="*/ 782956 h 2214"/>
              <a:gd name="T20" fmla="*/ 319461 w 561"/>
              <a:gd name="T21" fmla="*/ 797162 h 2214"/>
              <a:gd name="T22" fmla="*/ 267074 w 561"/>
              <a:gd name="T23" fmla="*/ 859995 h 2214"/>
              <a:gd name="T24" fmla="*/ 201333 w 561"/>
              <a:gd name="T25" fmla="*/ 929931 h 2214"/>
              <a:gd name="T26" fmla="*/ 187979 w 561"/>
              <a:gd name="T27" fmla="*/ 951239 h 2214"/>
              <a:gd name="T28" fmla="*/ 135591 w 561"/>
              <a:gd name="T29" fmla="*/ 992764 h 2214"/>
              <a:gd name="T30" fmla="*/ 30816 w 561"/>
              <a:gd name="T31" fmla="*/ 1146842 h 2214"/>
              <a:gd name="T32" fmla="*/ 69850 w 561"/>
              <a:gd name="T33" fmla="*/ 1209675 h 2214"/>
              <a:gd name="T34" fmla="*/ 135591 w 561"/>
              <a:gd name="T35" fmla="*/ 1126080 h 2214"/>
              <a:gd name="T36" fmla="*/ 214686 w 561"/>
              <a:gd name="T37" fmla="*/ 1091111 h 2214"/>
              <a:gd name="T38" fmla="*/ 293781 w 561"/>
              <a:gd name="T39" fmla="*/ 1034835 h 2214"/>
              <a:gd name="T40" fmla="*/ 228040 w 561"/>
              <a:gd name="T41" fmla="*/ 1027732 h 2214"/>
              <a:gd name="T42" fmla="*/ 240366 w 561"/>
              <a:gd name="T43" fmla="*/ 999867 h 2214"/>
              <a:gd name="T44" fmla="*/ 332815 w 561"/>
              <a:gd name="T45" fmla="*/ 951239 h 2214"/>
              <a:gd name="T46" fmla="*/ 385202 w 561"/>
              <a:gd name="T47" fmla="*/ 902066 h 2214"/>
              <a:gd name="T48" fmla="*/ 398556 w 561"/>
              <a:gd name="T49" fmla="*/ 811367 h 2214"/>
              <a:gd name="T50" fmla="*/ 503331 w 561"/>
              <a:gd name="T51" fmla="*/ 797162 h 2214"/>
              <a:gd name="T52" fmla="*/ 491005 w 561"/>
              <a:gd name="T53" fmla="*/ 720123 h 2214"/>
              <a:gd name="T54" fmla="*/ 543392 w 561"/>
              <a:gd name="T55" fmla="*/ 678052 h 2214"/>
              <a:gd name="T56" fmla="*/ 556746 w 561"/>
              <a:gd name="T57" fmla="*/ 622322 h 2214"/>
              <a:gd name="T58" fmla="*/ 543392 w 561"/>
              <a:gd name="T59" fmla="*/ 573148 h 2214"/>
              <a:gd name="T60" fmla="*/ 569073 w 561"/>
              <a:gd name="T61" fmla="*/ 531623 h 2214"/>
              <a:gd name="T62" fmla="*/ 556746 w 561"/>
              <a:gd name="T63" fmla="*/ 447481 h 2214"/>
              <a:gd name="T64" fmla="*/ 516685 w 561"/>
              <a:gd name="T65" fmla="*/ 461687 h 2214"/>
              <a:gd name="T66" fmla="*/ 491005 w 561"/>
              <a:gd name="T67" fmla="*/ 440378 h 2214"/>
              <a:gd name="T68" fmla="*/ 516685 w 561"/>
              <a:gd name="T69" fmla="*/ 293404 h 2214"/>
              <a:gd name="T70" fmla="*/ 491005 w 561"/>
              <a:gd name="T71" fmla="*/ 272641 h 2214"/>
              <a:gd name="T72" fmla="*/ 503331 w 561"/>
              <a:gd name="T73" fmla="*/ 237673 h 2214"/>
              <a:gd name="T74" fmla="*/ 491005 w 561"/>
              <a:gd name="T75" fmla="*/ 69936 h 2214"/>
              <a:gd name="T76" fmla="*/ 425264 w 561"/>
              <a:gd name="T77" fmla="*/ 27865 h 2214"/>
              <a:gd name="T78" fmla="*/ 437590 w 561"/>
              <a:gd name="T79" fmla="*/ 7103 h 2214"/>
              <a:gd name="T80" fmla="*/ 464297 w 561"/>
              <a:gd name="T81" fmla="*/ 42071 h 2214"/>
              <a:gd name="T82" fmla="*/ 464297 w 561"/>
              <a:gd name="T83" fmla="*/ 0 h 22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61"/>
              <a:gd name="T127" fmla="*/ 0 h 2214"/>
              <a:gd name="T128" fmla="*/ 561 w 561"/>
              <a:gd name="T129" fmla="*/ 2214 h 22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61" h="2214">
                <a:moveTo>
                  <a:pt x="452" y="0"/>
                </a:moveTo>
                <a:cubicBezTo>
                  <a:pt x="472" y="57"/>
                  <a:pt x="459" y="92"/>
                  <a:pt x="426" y="141"/>
                </a:cubicBezTo>
                <a:cubicBezTo>
                  <a:pt x="407" y="260"/>
                  <a:pt x="418" y="382"/>
                  <a:pt x="388" y="499"/>
                </a:cubicBezTo>
                <a:cubicBezTo>
                  <a:pt x="428" y="654"/>
                  <a:pt x="388" y="484"/>
                  <a:pt x="414" y="845"/>
                </a:cubicBezTo>
                <a:cubicBezTo>
                  <a:pt x="417" y="881"/>
                  <a:pt x="430" y="901"/>
                  <a:pt x="439" y="934"/>
                </a:cubicBezTo>
                <a:cubicBezTo>
                  <a:pt x="448" y="968"/>
                  <a:pt x="465" y="1037"/>
                  <a:pt x="465" y="1037"/>
                </a:cubicBezTo>
                <a:cubicBezTo>
                  <a:pt x="457" y="1067"/>
                  <a:pt x="445" y="1096"/>
                  <a:pt x="439" y="1126"/>
                </a:cubicBezTo>
                <a:cubicBezTo>
                  <a:pt x="423" y="1213"/>
                  <a:pt x="448" y="1258"/>
                  <a:pt x="375" y="1305"/>
                </a:cubicBezTo>
                <a:cubicBezTo>
                  <a:pt x="367" y="1318"/>
                  <a:pt x="352" y="1329"/>
                  <a:pt x="350" y="1344"/>
                </a:cubicBezTo>
                <a:cubicBezTo>
                  <a:pt x="343" y="1392"/>
                  <a:pt x="384" y="1390"/>
                  <a:pt x="350" y="1433"/>
                </a:cubicBezTo>
                <a:cubicBezTo>
                  <a:pt x="340" y="1445"/>
                  <a:pt x="324" y="1450"/>
                  <a:pt x="311" y="1459"/>
                </a:cubicBezTo>
                <a:cubicBezTo>
                  <a:pt x="296" y="1503"/>
                  <a:pt x="286" y="1536"/>
                  <a:pt x="260" y="1574"/>
                </a:cubicBezTo>
                <a:cubicBezTo>
                  <a:pt x="244" y="1621"/>
                  <a:pt x="216" y="1656"/>
                  <a:pt x="196" y="1702"/>
                </a:cubicBezTo>
                <a:cubicBezTo>
                  <a:pt x="191" y="1715"/>
                  <a:pt x="190" y="1729"/>
                  <a:pt x="183" y="1741"/>
                </a:cubicBezTo>
                <a:cubicBezTo>
                  <a:pt x="168" y="1768"/>
                  <a:pt x="132" y="1817"/>
                  <a:pt x="132" y="1817"/>
                </a:cubicBezTo>
                <a:cubicBezTo>
                  <a:pt x="122" y="1909"/>
                  <a:pt x="98" y="2031"/>
                  <a:pt x="30" y="2099"/>
                </a:cubicBezTo>
                <a:cubicBezTo>
                  <a:pt x="9" y="2159"/>
                  <a:pt x="0" y="2191"/>
                  <a:pt x="68" y="2214"/>
                </a:cubicBezTo>
                <a:cubicBezTo>
                  <a:pt x="154" y="2184"/>
                  <a:pt x="101" y="2146"/>
                  <a:pt x="132" y="2061"/>
                </a:cubicBezTo>
                <a:cubicBezTo>
                  <a:pt x="141" y="2037"/>
                  <a:pt x="189" y="2010"/>
                  <a:pt x="209" y="1997"/>
                </a:cubicBezTo>
                <a:cubicBezTo>
                  <a:pt x="244" y="1943"/>
                  <a:pt x="266" y="1954"/>
                  <a:pt x="286" y="1894"/>
                </a:cubicBezTo>
                <a:cubicBezTo>
                  <a:pt x="265" y="1890"/>
                  <a:pt x="236" y="1898"/>
                  <a:pt x="222" y="1881"/>
                </a:cubicBezTo>
                <a:cubicBezTo>
                  <a:pt x="211" y="1867"/>
                  <a:pt x="226" y="1846"/>
                  <a:pt x="234" y="1830"/>
                </a:cubicBezTo>
                <a:cubicBezTo>
                  <a:pt x="275" y="1748"/>
                  <a:pt x="264" y="1760"/>
                  <a:pt x="324" y="1741"/>
                </a:cubicBezTo>
                <a:cubicBezTo>
                  <a:pt x="338" y="1721"/>
                  <a:pt x="371" y="1674"/>
                  <a:pt x="375" y="1651"/>
                </a:cubicBezTo>
                <a:cubicBezTo>
                  <a:pt x="385" y="1596"/>
                  <a:pt x="359" y="1533"/>
                  <a:pt x="388" y="1485"/>
                </a:cubicBezTo>
                <a:cubicBezTo>
                  <a:pt x="406" y="1455"/>
                  <a:pt x="490" y="1459"/>
                  <a:pt x="490" y="1459"/>
                </a:cubicBezTo>
                <a:cubicBezTo>
                  <a:pt x="470" y="1397"/>
                  <a:pt x="450" y="1379"/>
                  <a:pt x="478" y="1318"/>
                </a:cubicBezTo>
                <a:cubicBezTo>
                  <a:pt x="491" y="1290"/>
                  <a:pt x="529" y="1241"/>
                  <a:pt x="529" y="1241"/>
                </a:cubicBezTo>
                <a:cubicBezTo>
                  <a:pt x="533" y="1207"/>
                  <a:pt x="542" y="1173"/>
                  <a:pt x="542" y="1139"/>
                </a:cubicBezTo>
                <a:cubicBezTo>
                  <a:pt x="542" y="1109"/>
                  <a:pt x="527" y="1079"/>
                  <a:pt x="529" y="1049"/>
                </a:cubicBezTo>
                <a:cubicBezTo>
                  <a:pt x="531" y="1022"/>
                  <a:pt x="554" y="973"/>
                  <a:pt x="554" y="973"/>
                </a:cubicBezTo>
                <a:cubicBezTo>
                  <a:pt x="550" y="922"/>
                  <a:pt x="561" y="867"/>
                  <a:pt x="542" y="819"/>
                </a:cubicBezTo>
                <a:cubicBezTo>
                  <a:pt x="536" y="804"/>
                  <a:pt x="518" y="848"/>
                  <a:pt x="503" y="845"/>
                </a:cubicBezTo>
                <a:cubicBezTo>
                  <a:pt x="488" y="842"/>
                  <a:pt x="486" y="819"/>
                  <a:pt x="478" y="806"/>
                </a:cubicBezTo>
                <a:cubicBezTo>
                  <a:pt x="455" y="715"/>
                  <a:pt x="451" y="619"/>
                  <a:pt x="503" y="537"/>
                </a:cubicBezTo>
                <a:cubicBezTo>
                  <a:pt x="495" y="524"/>
                  <a:pt x="480" y="514"/>
                  <a:pt x="478" y="499"/>
                </a:cubicBezTo>
                <a:cubicBezTo>
                  <a:pt x="475" y="477"/>
                  <a:pt x="490" y="457"/>
                  <a:pt x="490" y="435"/>
                </a:cubicBezTo>
                <a:cubicBezTo>
                  <a:pt x="490" y="333"/>
                  <a:pt x="493" y="229"/>
                  <a:pt x="478" y="128"/>
                </a:cubicBezTo>
                <a:cubicBezTo>
                  <a:pt x="473" y="95"/>
                  <a:pt x="432" y="79"/>
                  <a:pt x="414" y="51"/>
                </a:cubicBezTo>
                <a:cubicBezTo>
                  <a:pt x="418" y="38"/>
                  <a:pt x="413" y="13"/>
                  <a:pt x="426" y="13"/>
                </a:cubicBezTo>
                <a:cubicBezTo>
                  <a:pt x="457" y="13"/>
                  <a:pt x="452" y="61"/>
                  <a:pt x="452" y="77"/>
                </a:cubicBezTo>
                <a:lnTo>
                  <a:pt x="452" y="0"/>
                </a:lnTo>
                <a:close/>
              </a:path>
            </a:pathLst>
          </a:custGeom>
          <a:gradFill rotWithShape="1">
            <a:gsLst>
              <a:gs pos="0">
                <a:srgbClr val="56A86A"/>
              </a:gs>
              <a:gs pos="100000">
                <a:srgbClr val="284E31"/>
              </a:gs>
            </a:gsLst>
            <a:lin ang="5400000" scaled="1"/>
          </a:gradFill>
          <a:ln w="9525">
            <a:solidFill>
              <a:schemeClr val="tx1"/>
            </a:solidFill>
            <a:round/>
            <a:headEnd/>
            <a:tailEnd/>
          </a:ln>
        </p:spPr>
        <p:txBody>
          <a:bodyPr/>
          <a:lstStyle/>
          <a:p>
            <a:endParaRPr lang="ru-RU">
              <a:latin typeface="Calibri" pitchFamily="34" charset="0"/>
            </a:endParaRPr>
          </a:p>
        </p:txBody>
      </p:sp>
      <p:sp>
        <p:nvSpPr>
          <p:cNvPr id="108558" name="Freeform 17"/>
          <p:cNvSpPr>
            <a:spLocks/>
          </p:cNvSpPr>
          <p:nvPr/>
        </p:nvSpPr>
        <p:spPr bwMode="auto">
          <a:xfrm>
            <a:off x="1897063" y="4838700"/>
            <a:ext cx="3492500" cy="1498600"/>
          </a:xfrm>
          <a:custGeom>
            <a:avLst/>
            <a:gdLst>
              <a:gd name="T0" fmla="*/ 12700 w 2200"/>
              <a:gd name="T1" fmla="*/ 809625 h 944"/>
              <a:gd name="T2" fmla="*/ 33337 w 2200"/>
              <a:gd name="T3" fmla="*/ 1114425 h 944"/>
              <a:gd name="T4" fmla="*/ 114300 w 2200"/>
              <a:gd name="T5" fmla="*/ 1095375 h 944"/>
              <a:gd name="T6" fmla="*/ 236537 w 2200"/>
              <a:gd name="T7" fmla="*/ 1054100 h 944"/>
              <a:gd name="T8" fmla="*/ 744537 w 2200"/>
              <a:gd name="T9" fmla="*/ 952500 h 944"/>
              <a:gd name="T10" fmla="*/ 2349500 w 2200"/>
              <a:gd name="T11" fmla="*/ 1054100 h 944"/>
              <a:gd name="T12" fmla="*/ 2919412 w 2200"/>
              <a:gd name="T13" fmla="*/ 1236663 h 944"/>
              <a:gd name="T14" fmla="*/ 3101974 w 2200"/>
              <a:gd name="T15" fmla="*/ 1298575 h 944"/>
              <a:gd name="T16" fmla="*/ 3162299 w 2200"/>
              <a:gd name="T17" fmla="*/ 1317625 h 944"/>
              <a:gd name="T18" fmla="*/ 3365500 w 2200"/>
              <a:gd name="T19" fmla="*/ 1419225 h 944"/>
              <a:gd name="T20" fmla="*/ 3427413 w 2200"/>
              <a:gd name="T21" fmla="*/ 1460500 h 944"/>
              <a:gd name="T22" fmla="*/ 3487738 w 2200"/>
              <a:gd name="T23" fmla="*/ 1481138 h 944"/>
              <a:gd name="T24" fmla="*/ 3446463 w 2200"/>
              <a:gd name="T25" fmla="*/ 1338263 h 944"/>
              <a:gd name="T26" fmla="*/ 3325813 w 2200"/>
              <a:gd name="T27" fmla="*/ 830263 h 944"/>
              <a:gd name="T28" fmla="*/ 3284538 w 2200"/>
              <a:gd name="T29" fmla="*/ 688975 h 944"/>
              <a:gd name="T30" fmla="*/ 3203574 w 2200"/>
              <a:gd name="T31" fmla="*/ 566738 h 944"/>
              <a:gd name="T32" fmla="*/ 3141662 w 2200"/>
              <a:gd name="T33" fmla="*/ 444500 h 944"/>
              <a:gd name="T34" fmla="*/ 2633662 w 2200"/>
              <a:gd name="T35" fmla="*/ 139700 h 944"/>
              <a:gd name="T36" fmla="*/ 2513012 w 2200"/>
              <a:gd name="T37" fmla="*/ 79375 h 944"/>
              <a:gd name="T38" fmla="*/ 1577975 w 2200"/>
              <a:gd name="T39" fmla="*/ 17463 h 944"/>
              <a:gd name="T40" fmla="*/ 642937 w 2200"/>
              <a:gd name="T41" fmla="*/ 119063 h 944"/>
              <a:gd name="T42" fmla="*/ 398462 w 2200"/>
              <a:gd name="T43" fmla="*/ 282575 h 944"/>
              <a:gd name="T44" fmla="*/ 317500 w 2200"/>
              <a:gd name="T45" fmla="*/ 403225 h 944"/>
              <a:gd name="T46" fmla="*/ 155575 w 2200"/>
              <a:gd name="T47" fmla="*/ 647700 h 944"/>
              <a:gd name="T48" fmla="*/ 33337 w 2200"/>
              <a:gd name="T49" fmla="*/ 769937 h 944"/>
              <a:gd name="T50" fmla="*/ 12700 w 2200"/>
              <a:gd name="T51" fmla="*/ 809625 h 9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00"/>
              <a:gd name="T79" fmla="*/ 0 h 944"/>
              <a:gd name="T80" fmla="*/ 2200 w 2200"/>
              <a:gd name="T81" fmla="*/ 944 h 9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00" h="944">
                <a:moveTo>
                  <a:pt x="8" y="510"/>
                </a:moveTo>
                <a:cubicBezTo>
                  <a:pt x="12" y="574"/>
                  <a:pt x="0" y="642"/>
                  <a:pt x="21" y="702"/>
                </a:cubicBezTo>
                <a:cubicBezTo>
                  <a:pt x="27" y="718"/>
                  <a:pt x="55" y="695"/>
                  <a:pt x="72" y="690"/>
                </a:cubicBezTo>
                <a:cubicBezTo>
                  <a:pt x="98" y="682"/>
                  <a:pt x="123" y="673"/>
                  <a:pt x="149" y="664"/>
                </a:cubicBezTo>
                <a:cubicBezTo>
                  <a:pt x="250" y="630"/>
                  <a:pt x="363" y="618"/>
                  <a:pt x="469" y="600"/>
                </a:cubicBezTo>
                <a:cubicBezTo>
                  <a:pt x="1011" y="609"/>
                  <a:pt x="1102" y="579"/>
                  <a:pt x="1480" y="664"/>
                </a:cubicBezTo>
                <a:cubicBezTo>
                  <a:pt x="1603" y="692"/>
                  <a:pt x="1725" y="729"/>
                  <a:pt x="1839" y="779"/>
                </a:cubicBezTo>
                <a:cubicBezTo>
                  <a:pt x="1843" y="781"/>
                  <a:pt x="1933" y="811"/>
                  <a:pt x="1954" y="818"/>
                </a:cubicBezTo>
                <a:cubicBezTo>
                  <a:pt x="1967" y="822"/>
                  <a:pt x="1992" y="830"/>
                  <a:pt x="1992" y="830"/>
                </a:cubicBezTo>
                <a:cubicBezTo>
                  <a:pt x="2033" y="858"/>
                  <a:pt x="2072" y="879"/>
                  <a:pt x="2120" y="894"/>
                </a:cubicBezTo>
                <a:cubicBezTo>
                  <a:pt x="2133" y="903"/>
                  <a:pt x="2145" y="913"/>
                  <a:pt x="2159" y="920"/>
                </a:cubicBezTo>
                <a:cubicBezTo>
                  <a:pt x="2171" y="926"/>
                  <a:pt x="2190" y="944"/>
                  <a:pt x="2197" y="933"/>
                </a:cubicBezTo>
                <a:cubicBezTo>
                  <a:pt x="2200" y="928"/>
                  <a:pt x="2174" y="852"/>
                  <a:pt x="2171" y="843"/>
                </a:cubicBezTo>
                <a:cubicBezTo>
                  <a:pt x="2163" y="727"/>
                  <a:pt x="2179" y="609"/>
                  <a:pt x="2095" y="523"/>
                </a:cubicBezTo>
                <a:cubicBezTo>
                  <a:pt x="2092" y="510"/>
                  <a:pt x="2078" y="450"/>
                  <a:pt x="2069" y="434"/>
                </a:cubicBezTo>
                <a:cubicBezTo>
                  <a:pt x="2054" y="407"/>
                  <a:pt x="2028" y="386"/>
                  <a:pt x="2018" y="357"/>
                </a:cubicBezTo>
                <a:cubicBezTo>
                  <a:pt x="2000" y="303"/>
                  <a:pt x="2013" y="329"/>
                  <a:pt x="1979" y="280"/>
                </a:cubicBezTo>
                <a:cubicBezTo>
                  <a:pt x="1924" y="106"/>
                  <a:pt x="1818" y="103"/>
                  <a:pt x="1659" y="88"/>
                </a:cubicBezTo>
                <a:cubicBezTo>
                  <a:pt x="1632" y="79"/>
                  <a:pt x="1610" y="58"/>
                  <a:pt x="1583" y="50"/>
                </a:cubicBezTo>
                <a:cubicBezTo>
                  <a:pt x="1416" y="0"/>
                  <a:pt x="1102" y="14"/>
                  <a:pt x="994" y="11"/>
                </a:cubicBezTo>
                <a:cubicBezTo>
                  <a:pt x="783" y="18"/>
                  <a:pt x="602" y="17"/>
                  <a:pt x="405" y="75"/>
                </a:cubicBezTo>
                <a:cubicBezTo>
                  <a:pt x="347" y="92"/>
                  <a:pt x="289" y="129"/>
                  <a:pt x="251" y="178"/>
                </a:cubicBezTo>
                <a:cubicBezTo>
                  <a:pt x="232" y="202"/>
                  <a:pt x="200" y="254"/>
                  <a:pt x="200" y="254"/>
                </a:cubicBezTo>
                <a:cubicBezTo>
                  <a:pt x="181" y="311"/>
                  <a:pt x="132" y="357"/>
                  <a:pt x="98" y="408"/>
                </a:cubicBezTo>
                <a:cubicBezTo>
                  <a:pt x="78" y="438"/>
                  <a:pt x="21" y="485"/>
                  <a:pt x="21" y="485"/>
                </a:cubicBezTo>
                <a:cubicBezTo>
                  <a:pt x="7" y="527"/>
                  <a:pt x="8" y="536"/>
                  <a:pt x="8" y="510"/>
                </a:cubicBezTo>
                <a:close/>
              </a:path>
            </a:pathLst>
          </a:custGeom>
          <a:solidFill>
            <a:srgbClr val="977251"/>
          </a:solidFill>
          <a:ln w="57150">
            <a:solidFill>
              <a:srgbClr val="000000"/>
            </a:solidFill>
            <a:round/>
            <a:headEnd/>
            <a:tailEnd/>
          </a:ln>
        </p:spPr>
        <p:txBody>
          <a:bodyPr/>
          <a:lstStyle/>
          <a:p>
            <a:endParaRPr lang="ru-RU">
              <a:latin typeface="Calibri" pitchFamily="34" charset="0"/>
            </a:endParaRPr>
          </a:p>
        </p:txBody>
      </p:sp>
      <p:sp>
        <p:nvSpPr>
          <p:cNvPr id="108559" name="Freeform 18"/>
          <p:cNvSpPr>
            <a:spLocks/>
          </p:cNvSpPr>
          <p:nvPr/>
        </p:nvSpPr>
        <p:spPr bwMode="auto">
          <a:xfrm>
            <a:off x="1889125" y="5457825"/>
            <a:ext cx="3435350" cy="617538"/>
          </a:xfrm>
          <a:custGeom>
            <a:avLst/>
            <a:gdLst>
              <a:gd name="T0" fmla="*/ 0 w 2164"/>
              <a:gd name="T1" fmla="*/ 312738 h 389"/>
              <a:gd name="T2" fmla="*/ 163512 w 2164"/>
              <a:gd name="T3" fmla="*/ 273050 h 389"/>
              <a:gd name="T4" fmla="*/ 223837 w 2164"/>
              <a:gd name="T5" fmla="*/ 211138 h 389"/>
              <a:gd name="T6" fmla="*/ 406400 w 2164"/>
              <a:gd name="T7" fmla="*/ 130175 h 389"/>
              <a:gd name="T8" fmla="*/ 812800 w 2164"/>
              <a:gd name="T9" fmla="*/ 109538 h 389"/>
              <a:gd name="T10" fmla="*/ 2114550 w 2164"/>
              <a:gd name="T11" fmla="*/ 171450 h 389"/>
              <a:gd name="T12" fmla="*/ 2601912 w 2164"/>
              <a:gd name="T13" fmla="*/ 252413 h 389"/>
              <a:gd name="T14" fmla="*/ 2844799 w 2164"/>
              <a:gd name="T15" fmla="*/ 333375 h 389"/>
              <a:gd name="T16" fmla="*/ 2906712 w 2164"/>
              <a:gd name="T17" fmla="*/ 374650 h 389"/>
              <a:gd name="T18" fmla="*/ 2987674 w 2164"/>
              <a:gd name="T19" fmla="*/ 393700 h 389"/>
              <a:gd name="T20" fmla="*/ 3109912 w 2164"/>
              <a:gd name="T21" fmla="*/ 434975 h 389"/>
              <a:gd name="T22" fmla="*/ 3170237 w 2164"/>
              <a:gd name="T23" fmla="*/ 455613 h 389"/>
              <a:gd name="T24" fmla="*/ 3232149 w 2164"/>
              <a:gd name="T25" fmla="*/ 515938 h 389"/>
              <a:gd name="T26" fmla="*/ 3435350 w 2164"/>
              <a:gd name="T27" fmla="*/ 617538 h 3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64"/>
              <a:gd name="T43" fmla="*/ 0 h 389"/>
              <a:gd name="T44" fmla="*/ 2164 w 2164"/>
              <a:gd name="T45" fmla="*/ 389 h 3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4" h="389">
                <a:moveTo>
                  <a:pt x="0" y="197"/>
                </a:moveTo>
                <a:cubicBezTo>
                  <a:pt x="3" y="196"/>
                  <a:pt x="89" y="181"/>
                  <a:pt x="103" y="172"/>
                </a:cubicBezTo>
                <a:cubicBezTo>
                  <a:pt x="118" y="162"/>
                  <a:pt x="126" y="143"/>
                  <a:pt x="141" y="133"/>
                </a:cubicBezTo>
                <a:cubicBezTo>
                  <a:pt x="156" y="123"/>
                  <a:pt x="238" y="84"/>
                  <a:pt x="256" y="82"/>
                </a:cubicBezTo>
                <a:cubicBezTo>
                  <a:pt x="341" y="74"/>
                  <a:pt x="427" y="73"/>
                  <a:pt x="512" y="69"/>
                </a:cubicBezTo>
                <a:cubicBezTo>
                  <a:pt x="787" y="0"/>
                  <a:pt x="1059" y="85"/>
                  <a:pt x="1332" y="108"/>
                </a:cubicBezTo>
                <a:cubicBezTo>
                  <a:pt x="1439" y="128"/>
                  <a:pt x="1530" y="149"/>
                  <a:pt x="1639" y="159"/>
                </a:cubicBezTo>
                <a:cubicBezTo>
                  <a:pt x="1690" y="176"/>
                  <a:pt x="1741" y="193"/>
                  <a:pt x="1792" y="210"/>
                </a:cubicBezTo>
                <a:cubicBezTo>
                  <a:pt x="1807" y="215"/>
                  <a:pt x="1817" y="230"/>
                  <a:pt x="1831" y="236"/>
                </a:cubicBezTo>
                <a:cubicBezTo>
                  <a:pt x="1847" y="243"/>
                  <a:pt x="1865" y="243"/>
                  <a:pt x="1882" y="248"/>
                </a:cubicBezTo>
                <a:cubicBezTo>
                  <a:pt x="1908" y="256"/>
                  <a:pt x="1933" y="265"/>
                  <a:pt x="1959" y="274"/>
                </a:cubicBezTo>
                <a:cubicBezTo>
                  <a:pt x="1972" y="278"/>
                  <a:pt x="1997" y="287"/>
                  <a:pt x="1997" y="287"/>
                </a:cubicBezTo>
                <a:cubicBezTo>
                  <a:pt x="2010" y="300"/>
                  <a:pt x="2020" y="316"/>
                  <a:pt x="2036" y="325"/>
                </a:cubicBezTo>
                <a:cubicBezTo>
                  <a:pt x="2088" y="354"/>
                  <a:pt x="2137" y="337"/>
                  <a:pt x="2164" y="389"/>
                </a:cubicBezTo>
              </a:path>
            </a:pathLst>
          </a:custGeom>
          <a:noFill/>
          <a:ln w="38100">
            <a:solidFill>
              <a:srgbClr val="000000"/>
            </a:solidFill>
            <a:round/>
            <a:headEnd/>
            <a:tailEnd/>
          </a:ln>
        </p:spPr>
        <p:txBody>
          <a:bodyPr/>
          <a:lstStyle/>
          <a:p>
            <a:endParaRPr lang="ru-RU">
              <a:latin typeface="Calibri" pitchFamily="34" charset="0"/>
            </a:endParaRPr>
          </a:p>
        </p:txBody>
      </p:sp>
      <p:sp>
        <p:nvSpPr>
          <p:cNvPr id="108560" name="Freeform 19"/>
          <p:cNvSpPr>
            <a:spLocks/>
          </p:cNvSpPr>
          <p:nvPr/>
        </p:nvSpPr>
        <p:spPr bwMode="auto">
          <a:xfrm>
            <a:off x="2073275" y="5265738"/>
            <a:ext cx="3209925" cy="465137"/>
          </a:xfrm>
          <a:custGeom>
            <a:avLst/>
            <a:gdLst>
              <a:gd name="T0" fmla="*/ 0 w 2022"/>
              <a:gd name="T1" fmla="*/ 179387 h 293"/>
              <a:gd name="T2" fmla="*/ 568325 w 2022"/>
              <a:gd name="T3" fmla="*/ 98425 h 293"/>
              <a:gd name="T4" fmla="*/ 1685925 w 2022"/>
              <a:gd name="T5" fmla="*/ 77787 h 293"/>
              <a:gd name="T6" fmla="*/ 2071688 w 2022"/>
              <a:gd name="T7" fmla="*/ 160337 h 293"/>
              <a:gd name="T8" fmla="*/ 2254250 w 2022"/>
              <a:gd name="T9" fmla="*/ 220662 h 293"/>
              <a:gd name="T10" fmla="*/ 2762250 w 2022"/>
              <a:gd name="T11" fmla="*/ 342900 h 293"/>
              <a:gd name="T12" fmla="*/ 3209925 w 2022"/>
              <a:gd name="T13" fmla="*/ 465137 h 293"/>
              <a:gd name="T14" fmla="*/ 0 60000 65536"/>
              <a:gd name="T15" fmla="*/ 0 60000 65536"/>
              <a:gd name="T16" fmla="*/ 0 60000 65536"/>
              <a:gd name="T17" fmla="*/ 0 60000 65536"/>
              <a:gd name="T18" fmla="*/ 0 60000 65536"/>
              <a:gd name="T19" fmla="*/ 0 60000 65536"/>
              <a:gd name="T20" fmla="*/ 0 60000 65536"/>
              <a:gd name="T21" fmla="*/ 0 w 2022"/>
              <a:gd name="T22" fmla="*/ 0 h 293"/>
              <a:gd name="T23" fmla="*/ 2022 w 2022"/>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2" h="293">
                <a:moveTo>
                  <a:pt x="0" y="113"/>
                </a:moveTo>
                <a:cubicBezTo>
                  <a:pt x="102" y="46"/>
                  <a:pt x="246" y="68"/>
                  <a:pt x="358" y="62"/>
                </a:cubicBezTo>
                <a:cubicBezTo>
                  <a:pt x="603" y="0"/>
                  <a:pt x="738" y="42"/>
                  <a:pt x="1062" y="49"/>
                </a:cubicBezTo>
                <a:cubicBezTo>
                  <a:pt x="1142" y="69"/>
                  <a:pt x="1224" y="81"/>
                  <a:pt x="1305" y="101"/>
                </a:cubicBezTo>
                <a:cubicBezTo>
                  <a:pt x="1344" y="111"/>
                  <a:pt x="1380" y="131"/>
                  <a:pt x="1420" y="139"/>
                </a:cubicBezTo>
                <a:cubicBezTo>
                  <a:pt x="1528" y="161"/>
                  <a:pt x="1633" y="192"/>
                  <a:pt x="1740" y="216"/>
                </a:cubicBezTo>
                <a:cubicBezTo>
                  <a:pt x="1818" y="233"/>
                  <a:pt x="1946" y="293"/>
                  <a:pt x="2022" y="293"/>
                </a:cubicBezTo>
              </a:path>
            </a:pathLst>
          </a:custGeom>
          <a:noFill/>
          <a:ln w="38100">
            <a:solidFill>
              <a:schemeClr val="tx1"/>
            </a:solidFill>
            <a:round/>
            <a:headEnd/>
            <a:tailEnd/>
          </a:ln>
        </p:spPr>
        <p:txBody>
          <a:bodyPr/>
          <a:lstStyle/>
          <a:p>
            <a:endParaRPr lang="ru-RU">
              <a:latin typeface="Calibri" pitchFamily="34" charset="0"/>
            </a:endParaRPr>
          </a:p>
        </p:txBody>
      </p:sp>
      <p:sp>
        <p:nvSpPr>
          <p:cNvPr id="108561" name="Freeform 20"/>
          <p:cNvSpPr>
            <a:spLocks/>
          </p:cNvSpPr>
          <p:nvPr/>
        </p:nvSpPr>
        <p:spPr bwMode="auto">
          <a:xfrm>
            <a:off x="2255838" y="4992688"/>
            <a:ext cx="2824162" cy="433387"/>
          </a:xfrm>
          <a:custGeom>
            <a:avLst/>
            <a:gdLst>
              <a:gd name="T0" fmla="*/ 0 w 1779"/>
              <a:gd name="T1" fmla="*/ 147637 h 273"/>
              <a:gd name="T2" fmla="*/ 325437 w 1779"/>
              <a:gd name="T3" fmla="*/ 107950 h 273"/>
              <a:gd name="T4" fmla="*/ 466725 w 1779"/>
              <a:gd name="T5" fmla="*/ 46037 h 273"/>
              <a:gd name="T6" fmla="*/ 1685925 w 1779"/>
              <a:gd name="T7" fmla="*/ 66675 h 273"/>
              <a:gd name="T8" fmla="*/ 2112962 w 1779"/>
              <a:gd name="T9" fmla="*/ 188912 h 273"/>
              <a:gd name="T10" fmla="*/ 2519362 w 1779"/>
              <a:gd name="T11" fmla="*/ 350837 h 273"/>
              <a:gd name="T12" fmla="*/ 2824162 w 1779"/>
              <a:gd name="T13" fmla="*/ 433387 h 273"/>
              <a:gd name="T14" fmla="*/ 0 60000 65536"/>
              <a:gd name="T15" fmla="*/ 0 60000 65536"/>
              <a:gd name="T16" fmla="*/ 0 60000 65536"/>
              <a:gd name="T17" fmla="*/ 0 60000 65536"/>
              <a:gd name="T18" fmla="*/ 0 60000 65536"/>
              <a:gd name="T19" fmla="*/ 0 60000 65536"/>
              <a:gd name="T20" fmla="*/ 0 60000 65536"/>
              <a:gd name="T21" fmla="*/ 0 w 1779"/>
              <a:gd name="T22" fmla="*/ 0 h 273"/>
              <a:gd name="T23" fmla="*/ 1779 w 1779"/>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9" h="273">
                <a:moveTo>
                  <a:pt x="0" y="93"/>
                </a:moveTo>
                <a:cubicBezTo>
                  <a:pt x="19" y="91"/>
                  <a:pt x="161" y="85"/>
                  <a:pt x="205" y="68"/>
                </a:cubicBezTo>
                <a:cubicBezTo>
                  <a:pt x="382" y="0"/>
                  <a:pt x="86" y="82"/>
                  <a:pt x="294" y="29"/>
                </a:cubicBezTo>
                <a:cubicBezTo>
                  <a:pt x="550" y="33"/>
                  <a:pt x="806" y="30"/>
                  <a:pt x="1062" y="42"/>
                </a:cubicBezTo>
                <a:cubicBezTo>
                  <a:pt x="1137" y="45"/>
                  <a:pt x="1254" y="99"/>
                  <a:pt x="1331" y="119"/>
                </a:cubicBezTo>
                <a:cubicBezTo>
                  <a:pt x="1410" y="173"/>
                  <a:pt x="1493" y="198"/>
                  <a:pt x="1587" y="221"/>
                </a:cubicBezTo>
                <a:cubicBezTo>
                  <a:pt x="1654" y="237"/>
                  <a:pt x="1710" y="273"/>
                  <a:pt x="1779" y="273"/>
                </a:cubicBezTo>
              </a:path>
            </a:pathLst>
          </a:custGeom>
          <a:noFill/>
          <a:ln w="38100">
            <a:solidFill>
              <a:schemeClr val="tx1"/>
            </a:solidFill>
            <a:round/>
            <a:headEnd/>
            <a:tailEnd/>
          </a:ln>
        </p:spPr>
        <p:txBody>
          <a:bodyPr/>
          <a:lstStyle/>
          <a:p>
            <a:endParaRPr lang="ru-RU">
              <a:latin typeface="Calibri" pitchFamily="34" charset="0"/>
            </a:endParaRPr>
          </a:p>
        </p:txBody>
      </p:sp>
      <p:sp>
        <p:nvSpPr>
          <p:cNvPr id="108562" name="Freeform 21"/>
          <p:cNvSpPr>
            <a:spLocks/>
          </p:cNvSpPr>
          <p:nvPr/>
        </p:nvSpPr>
        <p:spPr bwMode="auto">
          <a:xfrm>
            <a:off x="900113" y="6237288"/>
            <a:ext cx="588962" cy="633412"/>
          </a:xfrm>
          <a:custGeom>
            <a:avLst/>
            <a:gdLst>
              <a:gd name="T0" fmla="*/ 33073 w 463"/>
              <a:gd name="T1" fmla="*/ 335537 h 555"/>
              <a:gd name="T2" fmla="*/ 0 w 463"/>
              <a:gd name="T3" fmla="*/ 233963 h 555"/>
              <a:gd name="T4" fmla="*/ 114485 w 463"/>
              <a:gd name="T5" fmla="*/ 73042 h 555"/>
              <a:gd name="T6" fmla="*/ 162823 w 463"/>
              <a:gd name="T7" fmla="*/ 58205 h 555"/>
              <a:gd name="T8" fmla="*/ 212433 w 463"/>
              <a:gd name="T9" fmla="*/ 29673 h 555"/>
              <a:gd name="T10" fmla="*/ 310382 w 463"/>
              <a:gd name="T11" fmla="*/ 0 h 555"/>
              <a:gd name="T12" fmla="*/ 505006 w 463"/>
              <a:gd name="T13" fmla="*/ 87879 h 555"/>
              <a:gd name="T14" fmla="*/ 538080 w 463"/>
              <a:gd name="T15" fmla="*/ 189453 h 555"/>
              <a:gd name="T16" fmla="*/ 554616 w 463"/>
              <a:gd name="T17" fmla="*/ 321842 h 555"/>
              <a:gd name="T18" fmla="*/ 586418 w 463"/>
              <a:gd name="T19" fmla="*/ 408579 h 555"/>
              <a:gd name="T20" fmla="*/ 569881 w 463"/>
              <a:gd name="T21" fmla="*/ 496458 h 555"/>
              <a:gd name="T22" fmla="*/ 423595 w 463"/>
              <a:gd name="T23" fmla="*/ 569500 h 555"/>
              <a:gd name="T24" fmla="*/ 81412 w 463"/>
              <a:gd name="T25" fmla="*/ 569500 h 555"/>
              <a:gd name="T26" fmla="*/ 33073 w 463"/>
              <a:gd name="T27" fmla="*/ 540968 h 555"/>
              <a:gd name="T28" fmla="*/ 0 w 463"/>
              <a:gd name="T29" fmla="*/ 453089 h 555"/>
              <a:gd name="T30" fmla="*/ 16537 w 463"/>
              <a:gd name="T31" fmla="*/ 365211 h 555"/>
              <a:gd name="T32" fmla="*/ 33073 w 463"/>
              <a:gd name="T33" fmla="*/ 335537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3" name="Freeform 22"/>
          <p:cNvSpPr>
            <a:spLocks/>
          </p:cNvSpPr>
          <p:nvPr/>
        </p:nvSpPr>
        <p:spPr bwMode="auto">
          <a:xfrm rot="-1170100">
            <a:off x="755650" y="6597650"/>
            <a:ext cx="431800" cy="346075"/>
          </a:xfrm>
          <a:custGeom>
            <a:avLst/>
            <a:gdLst>
              <a:gd name="T0" fmla="*/ 24248 w 463"/>
              <a:gd name="T1" fmla="*/ 183326 h 555"/>
              <a:gd name="T2" fmla="*/ 0 w 463"/>
              <a:gd name="T3" fmla="*/ 127829 h 555"/>
              <a:gd name="T4" fmla="*/ 83935 w 463"/>
              <a:gd name="T5" fmla="*/ 39908 h 555"/>
              <a:gd name="T6" fmla="*/ 119375 w 463"/>
              <a:gd name="T7" fmla="*/ 31801 h 555"/>
              <a:gd name="T8" fmla="*/ 155746 w 463"/>
              <a:gd name="T9" fmla="*/ 16213 h 555"/>
              <a:gd name="T10" fmla="*/ 227558 w 463"/>
              <a:gd name="T11" fmla="*/ 0 h 555"/>
              <a:gd name="T12" fmla="*/ 370248 w 463"/>
              <a:gd name="T13" fmla="*/ 48014 h 555"/>
              <a:gd name="T14" fmla="*/ 394495 w 463"/>
              <a:gd name="T15" fmla="*/ 103511 h 555"/>
              <a:gd name="T16" fmla="*/ 406619 w 463"/>
              <a:gd name="T17" fmla="*/ 175844 h 555"/>
              <a:gd name="T18" fmla="*/ 429935 w 463"/>
              <a:gd name="T19" fmla="*/ 223234 h 555"/>
              <a:gd name="T20" fmla="*/ 417811 w 463"/>
              <a:gd name="T21" fmla="*/ 271248 h 555"/>
              <a:gd name="T22" fmla="*/ 310560 w 463"/>
              <a:gd name="T23" fmla="*/ 311156 h 555"/>
              <a:gd name="T24" fmla="*/ 59687 w 463"/>
              <a:gd name="T25" fmla="*/ 311156 h 555"/>
              <a:gd name="T26" fmla="*/ 24248 w 463"/>
              <a:gd name="T27" fmla="*/ 295567 h 555"/>
              <a:gd name="T28" fmla="*/ 0 w 463"/>
              <a:gd name="T29" fmla="*/ 247553 h 555"/>
              <a:gd name="T30" fmla="*/ 12124 w 463"/>
              <a:gd name="T31" fmla="*/ 199539 h 555"/>
              <a:gd name="T32" fmla="*/ 24248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4" name="Freeform 23"/>
          <p:cNvSpPr>
            <a:spLocks/>
          </p:cNvSpPr>
          <p:nvPr/>
        </p:nvSpPr>
        <p:spPr bwMode="auto">
          <a:xfrm>
            <a:off x="395288" y="6524625"/>
            <a:ext cx="360362" cy="490538"/>
          </a:xfrm>
          <a:custGeom>
            <a:avLst/>
            <a:gdLst>
              <a:gd name="T0" fmla="*/ 20236 w 463"/>
              <a:gd name="T1" fmla="*/ 259853 h 555"/>
              <a:gd name="T2" fmla="*/ 0 w 463"/>
              <a:gd name="T3" fmla="*/ 181190 h 555"/>
              <a:gd name="T4" fmla="*/ 70049 w 463"/>
              <a:gd name="T5" fmla="*/ 56567 h 555"/>
              <a:gd name="T6" fmla="*/ 99625 w 463"/>
              <a:gd name="T7" fmla="*/ 45076 h 555"/>
              <a:gd name="T8" fmla="*/ 129979 w 463"/>
              <a:gd name="T9" fmla="*/ 22980 h 555"/>
              <a:gd name="T10" fmla="*/ 189910 w 463"/>
              <a:gd name="T11" fmla="*/ 0 h 555"/>
              <a:gd name="T12" fmla="*/ 308993 w 463"/>
              <a:gd name="T13" fmla="*/ 68057 h 555"/>
              <a:gd name="T14" fmla="*/ 329229 w 463"/>
              <a:gd name="T15" fmla="*/ 146719 h 555"/>
              <a:gd name="T16" fmla="*/ 339347 w 463"/>
              <a:gd name="T17" fmla="*/ 249246 h 555"/>
              <a:gd name="T18" fmla="*/ 358805 w 463"/>
              <a:gd name="T19" fmla="*/ 316419 h 555"/>
              <a:gd name="T20" fmla="*/ 348687 w 463"/>
              <a:gd name="T21" fmla="*/ 384476 h 555"/>
              <a:gd name="T22" fmla="*/ 259180 w 463"/>
              <a:gd name="T23" fmla="*/ 441042 h 555"/>
              <a:gd name="T24" fmla="*/ 49812 w 463"/>
              <a:gd name="T25" fmla="*/ 441042 h 555"/>
              <a:gd name="T26" fmla="*/ 20236 w 463"/>
              <a:gd name="T27" fmla="*/ 418946 h 555"/>
              <a:gd name="T28" fmla="*/ 0 w 463"/>
              <a:gd name="T29" fmla="*/ 350889 h 555"/>
              <a:gd name="T30" fmla="*/ 10118 w 463"/>
              <a:gd name="T31" fmla="*/ 282833 h 555"/>
              <a:gd name="T32" fmla="*/ 20236 w 463"/>
              <a:gd name="T33" fmla="*/ 259853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5" name="Freeform 24"/>
          <p:cNvSpPr>
            <a:spLocks/>
          </p:cNvSpPr>
          <p:nvPr/>
        </p:nvSpPr>
        <p:spPr bwMode="auto">
          <a:xfrm>
            <a:off x="107950" y="6597650"/>
            <a:ext cx="287338" cy="344488"/>
          </a:xfrm>
          <a:custGeom>
            <a:avLst/>
            <a:gdLst>
              <a:gd name="T0" fmla="*/ 16136 w 463"/>
              <a:gd name="T1" fmla="*/ 182486 h 555"/>
              <a:gd name="T2" fmla="*/ 0 w 463"/>
              <a:gd name="T3" fmla="*/ 127243 h 555"/>
              <a:gd name="T4" fmla="*/ 55854 w 463"/>
              <a:gd name="T5" fmla="*/ 39725 h 555"/>
              <a:gd name="T6" fmla="*/ 79437 w 463"/>
              <a:gd name="T7" fmla="*/ 31656 h 555"/>
              <a:gd name="T8" fmla="*/ 103640 w 463"/>
              <a:gd name="T9" fmla="*/ 16138 h 555"/>
              <a:gd name="T10" fmla="*/ 151427 w 463"/>
              <a:gd name="T11" fmla="*/ 0 h 555"/>
              <a:gd name="T12" fmla="*/ 246378 w 463"/>
              <a:gd name="T13" fmla="*/ 47794 h 555"/>
              <a:gd name="T14" fmla="*/ 262514 w 463"/>
              <a:gd name="T15" fmla="*/ 103036 h 555"/>
              <a:gd name="T16" fmla="*/ 270582 w 463"/>
              <a:gd name="T17" fmla="*/ 175037 h 555"/>
              <a:gd name="T18" fmla="*/ 286097 w 463"/>
              <a:gd name="T19" fmla="*/ 222210 h 555"/>
              <a:gd name="T20" fmla="*/ 278029 w 463"/>
              <a:gd name="T21" fmla="*/ 270004 h 555"/>
              <a:gd name="T22" fmla="*/ 206660 w 463"/>
              <a:gd name="T23" fmla="*/ 309729 h 555"/>
              <a:gd name="T24" fmla="*/ 39718 w 463"/>
              <a:gd name="T25" fmla="*/ 309729 h 555"/>
              <a:gd name="T26" fmla="*/ 16136 w 463"/>
              <a:gd name="T27" fmla="*/ 294211 h 555"/>
              <a:gd name="T28" fmla="*/ 0 w 463"/>
              <a:gd name="T29" fmla="*/ 246418 h 555"/>
              <a:gd name="T30" fmla="*/ 8068 w 463"/>
              <a:gd name="T31" fmla="*/ 198624 h 555"/>
              <a:gd name="T32" fmla="*/ 16136 w 463"/>
              <a:gd name="T33" fmla="*/ 18248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6" name="Freeform 25"/>
          <p:cNvSpPr>
            <a:spLocks/>
          </p:cNvSpPr>
          <p:nvPr/>
        </p:nvSpPr>
        <p:spPr bwMode="auto">
          <a:xfrm rot="247308">
            <a:off x="1835150" y="6308725"/>
            <a:ext cx="1295400" cy="633413"/>
          </a:xfrm>
          <a:custGeom>
            <a:avLst/>
            <a:gdLst>
              <a:gd name="T0" fmla="*/ 72744 w 463"/>
              <a:gd name="T1" fmla="*/ 335538 h 555"/>
              <a:gd name="T2" fmla="*/ 0 w 463"/>
              <a:gd name="T3" fmla="*/ 233963 h 555"/>
              <a:gd name="T4" fmla="*/ 251806 w 463"/>
              <a:gd name="T5" fmla="*/ 73042 h 555"/>
              <a:gd name="T6" fmla="*/ 358124 w 463"/>
              <a:gd name="T7" fmla="*/ 58206 h 555"/>
              <a:gd name="T8" fmla="*/ 467239 w 463"/>
              <a:gd name="T9" fmla="*/ 29673 h 555"/>
              <a:gd name="T10" fmla="*/ 682673 w 463"/>
              <a:gd name="T11" fmla="*/ 0 h 555"/>
              <a:gd name="T12" fmla="*/ 1110743 w 463"/>
              <a:gd name="T13" fmla="*/ 87879 h 555"/>
              <a:gd name="T14" fmla="*/ 1183486 w 463"/>
              <a:gd name="T15" fmla="*/ 189453 h 555"/>
              <a:gd name="T16" fmla="*/ 1219858 w 463"/>
              <a:gd name="T17" fmla="*/ 321842 h 555"/>
              <a:gd name="T18" fmla="*/ 1289804 w 463"/>
              <a:gd name="T19" fmla="*/ 408580 h 555"/>
              <a:gd name="T20" fmla="*/ 1253432 w 463"/>
              <a:gd name="T21" fmla="*/ 496459 h 555"/>
              <a:gd name="T22" fmla="*/ 931681 w 463"/>
              <a:gd name="T23" fmla="*/ 569501 h 555"/>
              <a:gd name="T24" fmla="*/ 179062 w 463"/>
              <a:gd name="T25" fmla="*/ 569501 h 555"/>
              <a:gd name="T26" fmla="*/ 72744 w 463"/>
              <a:gd name="T27" fmla="*/ 540969 h 555"/>
              <a:gd name="T28" fmla="*/ 0 w 463"/>
              <a:gd name="T29" fmla="*/ 453090 h 555"/>
              <a:gd name="T30" fmla="*/ 36372 w 463"/>
              <a:gd name="T31" fmla="*/ 365211 h 555"/>
              <a:gd name="T32" fmla="*/ 72744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7" name="Freeform 26"/>
          <p:cNvSpPr>
            <a:spLocks/>
          </p:cNvSpPr>
          <p:nvPr/>
        </p:nvSpPr>
        <p:spPr bwMode="auto">
          <a:xfrm>
            <a:off x="1547813" y="6308725"/>
            <a:ext cx="588962" cy="633413"/>
          </a:xfrm>
          <a:custGeom>
            <a:avLst/>
            <a:gdLst>
              <a:gd name="T0" fmla="*/ 33073 w 463"/>
              <a:gd name="T1" fmla="*/ 335538 h 555"/>
              <a:gd name="T2" fmla="*/ 0 w 463"/>
              <a:gd name="T3" fmla="*/ 233963 h 555"/>
              <a:gd name="T4" fmla="*/ 114485 w 463"/>
              <a:gd name="T5" fmla="*/ 73042 h 555"/>
              <a:gd name="T6" fmla="*/ 162823 w 463"/>
              <a:gd name="T7" fmla="*/ 58206 h 555"/>
              <a:gd name="T8" fmla="*/ 212433 w 463"/>
              <a:gd name="T9" fmla="*/ 29673 h 555"/>
              <a:gd name="T10" fmla="*/ 310382 w 463"/>
              <a:gd name="T11" fmla="*/ 0 h 555"/>
              <a:gd name="T12" fmla="*/ 505006 w 463"/>
              <a:gd name="T13" fmla="*/ 87879 h 555"/>
              <a:gd name="T14" fmla="*/ 538080 w 463"/>
              <a:gd name="T15" fmla="*/ 189453 h 555"/>
              <a:gd name="T16" fmla="*/ 554616 w 463"/>
              <a:gd name="T17" fmla="*/ 321842 h 555"/>
              <a:gd name="T18" fmla="*/ 586418 w 463"/>
              <a:gd name="T19" fmla="*/ 408580 h 555"/>
              <a:gd name="T20" fmla="*/ 569881 w 463"/>
              <a:gd name="T21" fmla="*/ 496459 h 555"/>
              <a:gd name="T22" fmla="*/ 423595 w 463"/>
              <a:gd name="T23" fmla="*/ 569501 h 555"/>
              <a:gd name="T24" fmla="*/ 81412 w 463"/>
              <a:gd name="T25" fmla="*/ 569501 h 555"/>
              <a:gd name="T26" fmla="*/ 33073 w 463"/>
              <a:gd name="T27" fmla="*/ 540969 h 555"/>
              <a:gd name="T28" fmla="*/ 0 w 463"/>
              <a:gd name="T29" fmla="*/ 453090 h 555"/>
              <a:gd name="T30" fmla="*/ 16537 w 463"/>
              <a:gd name="T31" fmla="*/ 365211 h 555"/>
              <a:gd name="T32" fmla="*/ 33073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8" name="Freeform 27"/>
          <p:cNvSpPr>
            <a:spLocks/>
          </p:cNvSpPr>
          <p:nvPr/>
        </p:nvSpPr>
        <p:spPr bwMode="auto">
          <a:xfrm>
            <a:off x="1763713" y="5949950"/>
            <a:ext cx="588962" cy="633413"/>
          </a:xfrm>
          <a:custGeom>
            <a:avLst/>
            <a:gdLst>
              <a:gd name="T0" fmla="*/ 33073 w 463"/>
              <a:gd name="T1" fmla="*/ 335538 h 555"/>
              <a:gd name="T2" fmla="*/ 0 w 463"/>
              <a:gd name="T3" fmla="*/ 233963 h 555"/>
              <a:gd name="T4" fmla="*/ 114485 w 463"/>
              <a:gd name="T5" fmla="*/ 73042 h 555"/>
              <a:gd name="T6" fmla="*/ 162823 w 463"/>
              <a:gd name="T7" fmla="*/ 58206 h 555"/>
              <a:gd name="T8" fmla="*/ 212433 w 463"/>
              <a:gd name="T9" fmla="*/ 29673 h 555"/>
              <a:gd name="T10" fmla="*/ 310382 w 463"/>
              <a:gd name="T11" fmla="*/ 0 h 555"/>
              <a:gd name="T12" fmla="*/ 505006 w 463"/>
              <a:gd name="T13" fmla="*/ 87879 h 555"/>
              <a:gd name="T14" fmla="*/ 538080 w 463"/>
              <a:gd name="T15" fmla="*/ 189453 h 555"/>
              <a:gd name="T16" fmla="*/ 554616 w 463"/>
              <a:gd name="T17" fmla="*/ 321842 h 555"/>
              <a:gd name="T18" fmla="*/ 586418 w 463"/>
              <a:gd name="T19" fmla="*/ 408580 h 555"/>
              <a:gd name="T20" fmla="*/ 569881 w 463"/>
              <a:gd name="T21" fmla="*/ 496459 h 555"/>
              <a:gd name="T22" fmla="*/ 423595 w 463"/>
              <a:gd name="T23" fmla="*/ 569501 h 555"/>
              <a:gd name="T24" fmla="*/ 81412 w 463"/>
              <a:gd name="T25" fmla="*/ 569501 h 555"/>
              <a:gd name="T26" fmla="*/ 33073 w 463"/>
              <a:gd name="T27" fmla="*/ 540969 h 555"/>
              <a:gd name="T28" fmla="*/ 0 w 463"/>
              <a:gd name="T29" fmla="*/ 453090 h 555"/>
              <a:gd name="T30" fmla="*/ 16537 w 463"/>
              <a:gd name="T31" fmla="*/ 365211 h 555"/>
              <a:gd name="T32" fmla="*/ 33073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69" name="Freeform 28"/>
          <p:cNvSpPr>
            <a:spLocks/>
          </p:cNvSpPr>
          <p:nvPr/>
        </p:nvSpPr>
        <p:spPr bwMode="auto">
          <a:xfrm>
            <a:off x="1116013" y="6308725"/>
            <a:ext cx="588962" cy="633413"/>
          </a:xfrm>
          <a:custGeom>
            <a:avLst/>
            <a:gdLst>
              <a:gd name="T0" fmla="*/ 33073 w 463"/>
              <a:gd name="T1" fmla="*/ 335538 h 555"/>
              <a:gd name="T2" fmla="*/ 0 w 463"/>
              <a:gd name="T3" fmla="*/ 233963 h 555"/>
              <a:gd name="T4" fmla="*/ 114485 w 463"/>
              <a:gd name="T5" fmla="*/ 73042 h 555"/>
              <a:gd name="T6" fmla="*/ 162823 w 463"/>
              <a:gd name="T7" fmla="*/ 58206 h 555"/>
              <a:gd name="T8" fmla="*/ 212433 w 463"/>
              <a:gd name="T9" fmla="*/ 29673 h 555"/>
              <a:gd name="T10" fmla="*/ 310382 w 463"/>
              <a:gd name="T11" fmla="*/ 0 h 555"/>
              <a:gd name="T12" fmla="*/ 505006 w 463"/>
              <a:gd name="T13" fmla="*/ 87879 h 555"/>
              <a:gd name="T14" fmla="*/ 538080 w 463"/>
              <a:gd name="T15" fmla="*/ 189453 h 555"/>
              <a:gd name="T16" fmla="*/ 554616 w 463"/>
              <a:gd name="T17" fmla="*/ 321842 h 555"/>
              <a:gd name="T18" fmla="*/ 586418 w 463"/>
              <a:gd name="T19" fmla="*/ 408580 h 555"/>
              <a:gd name="T20" fmla="*/ 569881 w 463"/>
              <a:gd name="T21" fmla="*/ 496459 h 555"/>
              <a:gd name="T22" fmla="*/ 423595 w 463"/>
              <a:gd name="T23" fmla="*/ 569501 h 555"/>
              <a:gd name="T24" fmla="*/ 81412 w 463"/>
              <a:gd name="T25" fmla="*/ 569501 h 555"/>
              <a:gd name="T26" fmla="*/ 33073 w 463"/>
              <a:gd name="T27" fmla="*/ 540969 h 555"/>
              <a:gd name="T28" fmla="*/ 0 w 463"/>
              <a:gd name="T29" fmla="*/ 453090 h 555"/>
              <a:gd name="T30" fmla="*/ 16537 w 463"/>
              <a:gd name="T31" fmla="*/ 365211 h 555"/>
              <a:gd name="T32" fmla="*/ 33073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0" name="Freeform 29"/>
          <p:cNvSpPr>
            <a:spLocks/>
          </p:cNvSpPr>
          <p:nvPr/>
        </p:nvSpPr>
        <p:spPr bwMode="auto">
          <a:xfrm>
            <a:off x="8316913" y="6308725"/>
            <a:ext cx="588962" cy="633413"/>
          </a:xfrm>
          <a:custGeom>
            <a:avLst/>
            <a:gdLst>
              <a:gd name="T0" fmla="*/ 33073 w 463"/>
              <a:gd name="T1" fmla="*/ 335538 h 555"/>
              <a:gd name="T2" fmla="*/ 0 w 463"/>
              <a:gd name="T3" fmla="*/ 233963 h 555"/>
              <a:gd name="T4" fmla="*/ 114485 w 463"/>
              <a:gd name="T5" fmla="*/ 73042 h 555"/>
              <a:gd name="T6" fmla="*/ 162823 w 463"/>
              <a:gd name="T7" fmla="*/ 58206 h 555"/>
              <a:gd name="T8" fmla="*/ 212433 w 463"/>
              <a:gd name="T9" fmla="*/ 29673 h 555"/>
              <a:gd name="T10" fmla="*/ 310382 w 463"/>
              <a:gd name="T11" fmla="*/ 0 h 555"/>
              <a:gd name="T12" fmla="*/ 505006 w 463"/>
              <a:gd name="T13" fmla="*/ 87879 h 555"/>
              <a:gd name="T14" fmla="*/ 538080 w 463"/>
              <a:gd name="T15" fmla="*/ 189453 h 555"/>
              <a:gd name="T16" fmla="*/ 554616 w 463"/>
              <a:gd name="T17" fmla="*/ 321842 h 555"/>
              <a:gd name="T18" fmla="*/ 586418 w 463"/>
              <a:gd name="T19" fmla="*/ 408580 h 555"/>
              <a:gd name="T20" fmla="*/ 569881 w 463"/>
              <a:gd name="T21" fmla="*/ 496459 h 555"/>
              <a:gd name="T22" fmla="*/ 423595 w 463"/>
              <a:gd name="T23" fmla="*/ 569501 h 555"/>
              <a:gd name="T24" fmla="*/ 81412 w 463"/>
              <a:gd name="T25" fmla="*/ 569501 h 555"/>
              <a:gd name="T26" fmla="*/ 33073 w 463"/>
              <a:gd name="T27" fmla="*/ 540969 h 555"/>
              <a:gd name="T28" fmla="*/ 0 w 463"/>
              <a:gd name="T29" fmla="*/ 453090 h 555"/>
              <a:gd name="T30" fmla="*/ 16537 w 463"/>
              <a:gd name="T31" fmla="*/ 365211 h 555"/>
              <a:gd name="T32" fmla="*/ 33073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1" name="Freeform 30"/>
          <p:cNvSpPr>
            <a:spLocks/>
          </p:cNvSpPr>
          <p:nvPr/>
        </p:nvSpPr>
        <p:spPr bwMode="auto">
          <a:xfrm>
            <a:off x="8748713" y="6524625"/>
            <a:ext cx="444500" cy="417513"/>
          </a:xfrm>
          <a:custGeom>
            <a:avLst/>
            <a:gdLst>
              <a:gd name="T0" fmla="*/ 24961 w 463"/>
              <a:gd name="T1" fmla="*/ 221169 h 555"/>
              <a:gd name="T2" fmla="*/ 0 w 463"/>
              <a:gd name="T3" fmla="*/ 154216 h 555"/>
              <a:gd name="T4" fmla="*/ 86404 w 463"/>
              <a:gd name="T5" fmla="*/ 48146 h 555"/>
              <a:gd name="T6" fmla="*/ 122886 w 463"/>
              <a:gd name="T7" fmla="*/ 38366 h 555"/>
              <a:gd name="T8" fmla="*/ 160327 w 463"/>
              <a:gd name="T9" fmla="*/ 19559 h 555"/>
              <a:gd name="T10" fmla="*/ 234251 w 463"/>
              <a:gd name="T11" fmla="*/ 0 h 555"/>
              <a:gd name="T12" fmla="*/ 381137 w 463"/>
              <a:gd name="T13" fmla="*/ 57925 h 555"/>
              <a:gd name="T14" fmla="*/ 406098 w 463"/>
              <a:gd name="T15" fmla="*/ 124878 h 555"/>
              <a:gd name="T16" fmla="*/ 418579 w 463"/>
              <a:gd name="T17" fmla="*/ 212142 h 555"/>
              <a:gd name="T18" fmla="*/ 442580 w 463"/>
              <a:gd name="T19" fmla="*/ 269315 h 555"/>
              <a:gd name="T20" fmla="*/ 430099 w 463"/>
              <a:gd name="T21" fmla="*/ 327240 h 555"/>
              <a:gd name="T22" fmla="*/ 319694 w 463"/>
              <a:gd name="T23" fmla="*/ 375385 h 555"/>
              <a:gd name="T24" fmla="*/ 61443 w 463"/>
              <a:gd name="T25" fmla="*/ 375385 h 555"/>
              <a:gd name="T26" fmla="*/ 24961 w 463"/>
              <a:gd name="T27" fmla="*/ 356579 h 555"/>
              <a:gd name="T28" fmla="*/ 0 w 463"/>
              <a:gd name="T29" fmla="*/ 298653 h 555"/>
              <a:gd name="T30" fmla="*/ 12481 w 463"/>
              <a:gd name="T31" fmla="*/ 240728 h 555"/>
              <a:gd name="T32" fmla="*/ 24961 w 463"/>
              <a:gd name="T33" fmla="*/ 221169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2" name="Freeform 31"/>
          <p:cNvSpPr>
            <a:spLocks/>
          </p:cNvSpPr>
          <p:nvPr/>
        </p:nvSpPr>
        <p:spPr bwMode="auto">
          <a:xfrm>
            <a:off x="2916238" y="6597650"/>
            <a:ext cx="301625" cy="346075"/>
          </a:xfrm>
          <a:custGeom>
            <a:avLst/>
            <a:gdLst>
              <a:gd name="T0" fmla="*/ 16938 w 463"/>
              <a:gd name="T1" fmla="*/ 183326 h 555"/>
              <a:gd name="T2" fmla="*/ 0 w 463"/>
              <a:gd name="T3" fmla="*/ 127829 h 555"/>
              <a:gd name="T4" fmla="*/ 58631 w 463"/>
              <a:gd name="T5" fmla="*/ 39908 h 555"/>
              <a:gd name="T6" fmla="*/ 83387 w 463"/>
              <a:gd name="T7" fmla="*/ 31801 h 555"/>
              <a:gd name="T8" fmla="*/ 108793 w 463"/>
              <a:gd name="T9" fmla="*/ 16213 h 555"/>
              <a:gd name="T10" fmla="*/ 158956 w 463"/>
              <a:gd name="T11" fmla="*/ 0 h 555"/>
              <a:gd name="T12" fmla="*/ 258629 w 463"/>
              <a:gd name="T13" fmla="*/ 48014 h 555"/>
              <a:gd name="T14" fmla="*/ 275567 w 463"/>
              <a:gd name="T15" fmla="*/ 103511 h 555"/>
              <a:gd name="T16" fmla="*/ 284036 w 463"/>
              <a:gd name="T17" fmla="*/ 175844 h 555"/>
              <a:gd name="T18" fmla="*/ 300322 w 463"/>
              <a:gd name="T19" fmla="*/ 223234 h 555"/>
              <a:gd name="T20" fmla="*/ 291853 w 463"/>
              <a:gd name="T21" fmla="*/ 271248 h 555"/>
              <a:gd name="T22" fmla="*/ 216935 w 463"/>
              <a:gd name="T23" fmla="*/ 311156 h 555"/>
              <a:gd name="T24" fmla="*/ 41693 w 463"/>
              <a:gd name="T25" fmla="*/ 311156 h 555"/>
              <a:gd name="T26" fmla="*/ 16938 w 463"/>
              <a:gd name="T27" fmla="*/ 295567 h 555"/>
              <a:gd name="T28" fmla="*/ 0 w 463"/>
              <a:gd name="T29" fmla="*/ 247553 h 555"/>
              <a:gd name="T30" fmla="*/ 8469 w 463"/>
              <a:gd name="T31" fmla="*/ 199539 h 555"/>
              <a:gd name="T32" fmla="*/ 16938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3" name="Freeform 32"/>
          <p:cNvSpPr>
            <a:spLocks/>
          </p:cNvSpPr>
          <p:nvPr/>
        </p:nvSpPr>
        <p:spPr bwMode="auto">
          <a:xfrm>
            <a:off x="6011863" y="6524625"/>
            <a:ext cx="1800225" cy="346075"/>
          </a:xfrm>
          <a:custGeom>
            <a:avLst/>
            <a:gdLst>
              <a:gd name="T0" fmla="*/ 101093 w 463"/>
              <a:gd name="T1" fmla="*/ 183326 h 555"/>
              <a:gd name="T2" fmla="*/ 0 w 463"/>
              <a:gd name="T3" fmla="*/ 127829 h 555"/>
              <a:gd name="T4" fmla="*/ 349936 w 463"/>
              <a:gd name="T5" fmla="*/ 39908 h 555"/>
              <a:gd name="T6" fmla="*/ 497686 w 463"/>
              <a:gd name="T7" fmla="*/ 31801 h 555"/>
              <a:gd name="T8" fmla="*/ 649325 w 463"/>
              <a:gd name="T9" fmla="*/ 16213 h 555"/>
              <a:gd name="T10" fmla="*/ 948715 w 463"/>
              <a:gd name="T11" fmla="*/ 0 h 555"/>
              <a:gd name="T12" fmla="*/ 1543606 w 463"/>
              <a:gd name="T13" fmla="*/ 48014 h 555"/>
              <a:gd name="T14" fmla="*/ 1644698 w 463"/>
              <a:gd name="T15" fmla="*/ 103511 h 555"/>
              <a:gd name="T16" fmla="*/ 1695244 w 463"/>
              <a:gd name="T17" fmla="*/ 175844 h 555"/>
              <a:gd name="T18" fmla="*/ 1792449 w 463"/>
              <a:gd name="T19" fmla="*/ 223234 h 555"/>
              <a:gd name="T20" fmla="*/ 1741902 w 463"/>
              <a:gd name="T21" fmla="*/ 271248 h 555"/>
              <a:gd name="T22" fmla="*/ 1294762 w 463"/>
              <a:gd name="T23" fmla="*/ 311156 h 555"/>
              <a:gd name="T24" fmla="*/ 248843 w 463"/>
              <a:gd name="T25" fmla="*/ 311156 h 555"/>
              <a:gd name="T26" fmla="*/ 101093 w 463"/>
              <a:gd name="T27" fmla="*/ 295567 h 555"/>
              <a:gd name="T28" fmla="*/ 0 w 463"/>
              <a:gd name="T29" fmla="*/ 247553 h 555"/>
              <a:gd name="T30" fmla="*/ 50546 w 463"/>
              <a:gd name="T31" fmla="*/ 199539 h 555"/>
              <a:gd name="T32" fmla="*/ 101093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4" name="Freeform 33"/>
          <p:cNvSpPr>
            <a:spLocks/>
          </p:cNvSpPr>
          <p:nvPr/>
        </p:nvSpPr>
        <p:spPr bwMode="auto">
          <a:xfrm>
            <a:off x="7380288" y="6524625"/>
            <a:ext cx="588962" cy="346075"/>
          </a:xfrm>
          <a:custGeom>
            <a:avLst/>
            <a:gdLst>
              <a:gd name="T0" fmla="*/ 33073 w 463"/>
              <a:gd name="T1" fmla="*/ 183326 h 555"/>
              <a:gd name="T2" fmla="*/ 0 w 463"/>
              <a:gd name="T3" fmla="*/ 127829 h 555"/>
              <a:gd name="T4" fmla="*/ 114485 w 463"/>
              <a:gd name="T5" fmla="*/ 39908 h 555"/>
              <a:gd name="T6" fmla="*/ 162823 w 463"/>
              <a:gd name="T7" fmla="*/ 31801 h 555"/>
              <a:gd name="T8" fmla="*/ 212433 w 463"/>
              <a:gd name="T9" fmla="*/ 16213 h 555"/>
              <a:gd name="T10" fmla="*/ 310382 w 463"/>
              <a:gd name="T11" fmla="*/ 0 h 555"/>
              <a:gd name="T12" fmla="*/ 505006 w 463"/>
              <a:gd name="T13" fmla="*/ 48014 h 555"/>
              <a:gd name="T14" fmla="*/ 538080 w 463"/>
              <a:gd name="T15" fmla="*/ 103511 h 555"/>
              <a:gd name="T16" fmla="*/ 554616 w 463"/>
              <a:gd name="T17" fmla="*/ 175844 h 555"/>
              <a:gd name="T18" fmla="*/ 586418 w 463"/>
              <a:gd name="T19" fmla="*/ 223234 h 555"/>
              <a:gd name="T20" fmla="*/ 569881 w 463"/>
              <a:gd name="T21" fmla="*/ 271248 h 555"/>
              <a:gd name="T22" fmla="*/ 423595 w 463"/>
              <a:gd name="T23" fmla="*/ 311156 h 555"/>
              <a:gd name="T24" fmla="*/ 81412 w 463"/>
              <a:gd name="T25" fmla="*/ 311156 h 555"/>
              <a:gd name="T26" fmla="*/ 33073 w 463"/>
              <a:gd name="T27" fmla="*/ 295567 h 555"/>
              <a:gd name="T28" fmla="*/ 0 w 463"/>
              <a:gd name="T29" fmla="*/ 247553 h 555"/>
              <a:gd name="T30" fmla="*/ 16537 w 463"/>
              <a:gd name="T31" fmla="*/ 199539 h 555"/>
              <a:gd name="T32" fmla="*/ 33073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5" name="Freeform 34"/>
          <p:cNvSpPr>
            <a:spLocks/>
          </p:cNvSpPr>
          <p:nvPr/>
        </p:nvSpPr>
        <p:spPr bwMode="auto">
          <a:xfrm>
            <a:off x="7885113" y="6524625"/>
            <a:ext cx="576262" cy="417513"/>
          </a:xfrm>
          <a:custGeom>
            <a:avLst/>
            <a:gdLst>
              <a:gd name="T0" fmla="*/ 32360 w 463"/>
              <a:gd name="T1" fmla="*/ 221169 h 555"/>
              <a:gd name="T2" fmla="*/ 0 w 463"/>
              <a:gd name="T3" fmla="*/ 154216 h 555"/>
              <a:gd name="T4" fmla="*/ 112016 w 463"/>
              <a:gd name="T5" fmla="*/ 48146 h 555"/>
              <a:gd name="T6" fmla="*/ 159312 w 463"/>
              <a:gd name="T7" fmla="*/ 38366 h 555"/>
              <a:gd name="T8" fmla="*/ 207853 w 463"/>
              <a:gd name="T9" fmla="*/ 19559 h 555"/>
              <a:gd name="T10" fmla="*/ 303689 w 463"/>
              <a:gd name="T11" fmla="*/ 0 h 555"/>
              <a:gd name="T12" fmla="*/ 494117 w 463"/>
              <a:gd name="T13" fmla="*/ 57925 h 555"/>
              <a:gd name="T14" fmla="*/ 526477 w 463"/>
              <a:gd name="T15" fmla="*/ 124878 h 555"/>
              <a:gd name="T16" fmla="*/ 542657 w 463"/>
              <a:gd name="T17" fmla="*/ 212142 h 555"/>
              <a:gd name="T18" fmla="*/ 573773 w 463"/>
              <a:gd name="T19" fmla="*/ 269315 h 555"/>
              <a:gd name="T20" fmla="*/ 557593 w 463"/>
              <a:gd name="T21" fmla="*/ 327240 h 555"/>
              <a:gd name="T22" fmla="*/ 414461 w 463"/>
              <a:gd name="T23" fmla="*/ 375385 h 555"/>
              <a:gd name="T24" fmla="*/ 79656 w 463"/>
              <a:gd name="T25" fmla="*/ 375385 h 555"/>
              <a:gd name="T26" fmla="*/ 32360 w 463"/>
              <a:gd name="T27" fmla="*/ 356579 h 555"/>
              <a:gd name="T28" fmla="*/ 0 w 463"/>
              <a:gd name="T29" fmla="*/ 298653 h 555"/>
              <a:gd name="T30" fmla="*/ 16180 w 463"/>
              <a:gd name="T31" fmla="*/ 240728 h 555"/>
              <a:gd name="T32" fmla="*/ 32360 w 463"/>
              <a:gd name="T33" fmla="*/ 221169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6" name="Freeform 35"/>
          <p:cNvSpPr>
            <a:spLocks/>
          </p:cNvSpPr>
          <p:nvPr/>
        </p:nvSpPr>
        <p:spPr bwMode="auto">
          <a:xfrm>
            <a:off x="6588125" y="6237288"/>
            <a:ext cx="588963" cy="346075"/>
          </a:xfrm>
          <a:custGeom>
            <a:avLst/>
            <a:gdLst>
              <a:gd name="T0" fmla="*/ 33074 w 463"/>
              <a:gd name="T1" fmla="*/ 183326 h 555"/>
              <a:gd name="T2" fmla="*/ 0 w 463"/>
              <a:gd name="T3" fmla="*/ 127829 h 555"/>
              <a:gd name="T4" fmla="*/ 114485 w 463"/>
              <a:gd name="T5" fmla="*/ 39908 h 555"/>
              <a:gd name="T6" fmla="*/ 162823 w 463"/>
              <a:gd name="T7" fmla="*/ 31801 h 555"/>
              <a:gd name="T8" fmla="*/ 212434 w 463"/>
              <a:gd name="T9" fmla="*/ 16213 h 555"/>
              <a:gd name="T10" fmla="*/ 310382 w 463"/>
              <a:gd name="T11" fmla="*/ 0 h 555"/>
              <a:gd name="T12" fmla="*/ 505007 w 463"/>
              <a:gd name="T13" fmla="*/ 48014 h 555"/>
              <a:gd name="T14" fmla="*/ 538081 w 463"/>
              <a:gd name="T15" fmla="*/ 103511 h 555"/>
              <a:gd name="T16" fmla="*/ 554617 w 463"/>
              <a:gd name="T17" fmla="*/ 175844 h 555"/>
              <a:gd name="T18" fmla="*/ 586419 w 463"/>
              <a:gd name="T19" fmla="*/ 223234 h 555"/>
              <a:gd name="T20" fmla="*/ 569882 w 463"/>
              <a:gd name="T21" fmla="*/ 271248 h 555"/>
              <a:gd name="T22" fmla="*/ 423595 w 463"/>
              <a:gd name="T23" fmla="*/ 311156 h 555"/>
              <a:gd name="T24" fmla="*/ 81412 w 463"/>
              <a:gd name="T25" fmla="*/ 311156 h 555"/>
              <a:gd name="T26" fmla="*/ 33074 w 463"/>
              <a:gd name="T27" fmla="*/ 295567 h 555"/>
              <a:gd name="T28" fmla="*/ 0 w 463"/>
              <a:gd name="T29" fmla="*/ 247553 h 555"/>
              <a:gd name="T30" fmla="*/ 16537 w 463"/>
              <a:gd name="T31" fmla="*/ 199539 h 555"/>
              <a:gd name="T32" fmla="*/ 33074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7" name="Freeform 36"/>
          <p:cNvSpPr>
            <a:spLocks/>
          </p:cNvSpPr>
          <p:nvPr/>
        </p:nvSpPr>
        <p:spPr bwMode="auto">
          <a:xfrm>
            <a:off x="7092950" y="6308725"/>
            <a:ext cx="588963" cy="346075"/>
          </a:xfrm>
          <a:custGeom>
            <a:avLst/>
            <a:gdLst>
              <a:gd name="T0" fmla="*/ 33074 w 463"/>
              <a:gd name="T1" fmla="*/ 183326 h 555"/>
              <a:gd name="T2" fmla="*/ 0 w 463"/>
              <a:gd name="T3" fmla="*/ 127829 h 555"/>
              <a:gd name="T4" fmla="*/ 114485 w 463"/>
              <a:gd name="T5" fmla="*/ 39908 h 555"/>
              <a:gd name="T6" fmla="*/ 162823 w 463"/>
              <a:gd name="T7" fmla="*/ 31801 h 555"/>
              <a:gd name="T8" fmla="*/ 212434 w 463"/>
              <a:gd name="T9" fmla="*/ 16213 h 555"/>
              <a:gd name="T10" fmla="*/ 310382 w 463"/>
              <a:gd name="T11" fmla="*/ 0 h 555"/>
              <a:gd name="T12" fmla="*/ 505007 w 463"/>
              <a:gd name="T13" fmla="*/ 48014 h 555"/>
              <a:gd name="T14" fmla="*/ 538081 w 463"/>
              <a:gd name="T15" fmla="*/ 103511 h 555"/>
              <a:gd name="T16" fmla="*/ 554617 w 463"/>
              <a:gd name="T17" fmla="*/ 175844 h 555"/>
              <a:gd name="T18" fmla="*/ 586419 w 463"/>
              <a:gd name="T19" fmla="*/ 223234 h 555"/>
              <a:gd name="T20" fmla="*/ 569882 w 463"/>
              <a:gd name="T21" fmla="*/ 271248 h 555"/>
              <a:gd name="T22" fmla="*/ 423595 w 463"/>
              <a:gd name="T23" fmla="*/ 311156 h 555"/>
              <a:gd name="T24" fmla="*/ 81412 w 463"/>
              <a:gd name="T25" fmla="*/ 311156 h 555"/>
              <a:gd name="T26" fmla="*/ 33074 w 463"/>
              <a:gd name="T27" fmla="*/ 295567 h 555"/>
              <a:gd name="T28" fmla="*/ 0 w 463"/>
              <a:gd name="T29" fmla="*/ 247553 h 555"/>
              <a:gd name="T30" fmla="*/ 16537 w 463"/>
              <a:gd name="T31" fmla="*/ 199539 h 555"/>
              <a:gd name="T32" fmla="*/ 33074 w 463"/>
              <a:gd name="T33" fmla="*/ 18332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8" name="Freeform 37"/>
          <p:cNvSpPr>
            <a:spLocks/>
          </p:cNvSpPr>
          <p:nvPr/>
        </p:nvSpPr>
        <p:spPr bwMode="auto">
          <a:xfrm rot="247308">
            <a:off x="3995738" y="6308725"/>
            <a:ext cx="1295400" cy="633413"/>
          </a:xfrm>
          <a:custGeom>
            <a:avLst/>
            <a:gdLst>
              <a:gd name="T0" fmla="*/ 72744 w 463"/>
              <a:gd name="T1" fmla="*/ 335538 h 555"/>
              <a:gd name="T2" fmla="*/ 0 w 463"/>
              <a:gd name="T3" fmla="*/ 233963 h 555"/>
              <a:gd name="T4" fmla="*/ 251806 w 463"/>
              <a:gd name="T5" fmla="*/ 73042 h 555"/>
              <a:gd name="T6" fmla="*/ 358124 w 463"/>
              <a:gd name="T7" fmla="*/ 58206 h 555"/>
              <a:gd name="T8" fmla="*/ 467239 w 463"/>
              <a:gd name="T9" fmla="*/ 29673 h 555"/>
              <a:gd name="T10" fmla="*/ 682673 w 463"/>
              <a:gd name="T11" fmla="*/ 0 h 555"/>
              <a:gd name="T12" fmla="*/ 1110743 w 463"/>
              <a:gd name="T13" fmla="*/ 87879 h 555"/>
              <a:gd name="T14" fmla="*/ 1183486 w 463"/>
              <a:gd name="T15" fmla="*/ 189453 h 555"/>
              <a:gd name="T16" fmla="*/ 1219858 w 463"/>
              <a:gd name="T17" fmla="*/ 321842 h 555"/>
              <a:gd name="T18" fmla="*/ 1289804 w 463"/>
              <a:gd name="T19" fmla="*/ 408580 h 555"/>
              <a:gd name="T20" fmla="*/ 1253432 w 463"/>
              <a:gd name="T21" fmla="*/ 496459 h 555"/>
              <a:gd name="T22" fmla="*/ 931681 w 463"/>
              <a:gd name="T23" fmla="*/ 569501 h 555"/>
              <a:gd name="T24" fmla="*/ 179062 w 463"/>
              <a:gd name="T25" fmla="*/ 569501 h 555"/>
              <a:gd name="T26" fmla="*/ 72744 w 463"/>
              <a:gd name="T27" fmla="*/ 540969 h 555"/>
              <a:gd name="T28" fmla="*/ 0 w 463"/>
              <a:gd name="T29" fmla="*/ 453090 h 555"/>
              <a:gd name="T30" fmla="*/ 36372 w 463"/>
              <a:gd name="T31" fmla="*/ 365211 h 555"/>
              <a:gd name="T32" fmla="*/ 72744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79" name="Freeform 38"/>
          <p:cNvSpPr>
            <a:spLocks/>
          </p:cNvSpPr>
          <p:nvPr/>
        </p:nvSpPr>
        <p:spPr bwMode="auto">
          <a:xfrm rot="247308">
            <a:off x="4929188" y="6380163"/>
            <a:ext cx="1295400" cy="560387"/>
          </a:xfrm>
          <a:custGeom>
            <a:avLst/>
            <a:gdLst>
              <a:gd name="T0" fmla="*/ 72744 w 463"/>
              <a:gd name="T1" fmla="*/ 296854 h 555"/>
              <a:gd name="T2" fmla="*/ 0 w 463"/>
              <a:gd name="T3" fmla="*/ 206990 h 555"/>
              <a:gd name="T4" fmla="*/ 251806 w 463"/>
              <a:gd name="T5" fmla="*/ 64621 h 555"/>
              <a:gd name="T6" fmla="*/ 358124 w 463"/>
              <a:gd name="T7" fmla="*/ 51495 h 555"/>
              <a:gd name="T8" fmla="*/ 467239 w 463"/>
              <a:gd name="T9" fmla="*/ 26252 h 555"/>
              <a:gd name="T10" fmla="*/ 682673 w 463"/>
              <a:gd name="T11" fmla="*/ 0 h 555"/>
              <a:gd name="T12" fmla="*/ 1110743 w 463"/>
              <a:gd name="T13" fmla="*/ 77747 h 555"/>
              <a:gd name="T14" fmla="*/ 1183486 w 463"/>
              <a:gd name="T15" fmla="*/ 167611 h 555"/>
              <a:gd name="T16" fmla="*/ 1219858 w 463"/>
              <a:gd name="T17" fmla="*/ 284737 h 555"/>
              <a:gd name="T18" fmla="*/ 1289804 w 463"/>
              <a:gd name="T19" fmla="*/ 361475 h 555"/>
              <a:gd name="T20" fmla="*/ 1253432 w 463"/>
              <a:gd name="T21" fmla="*/ 439222 h 555"/>
              <a:gd name="T22" fmla="*/ 931681 w 463"/>
              <a:gd name="T23" fmla="*/ 503843 h 555"/>
              <a:gd name="T24" fmla="*/ 179062 w 463"/>
              <a:gd name="T25" fmla="*/ 503843 h 555"/>
              <a:gd name="T26" fmla="*/ 72744 w 463"/>
              <a:gd name="T27" fmla="*/ 478601 h 555"/>
              <a:gd name="T28" fmla="*/ 0 w 463"/>
              <a:gd name="T29" fmla="*/ 400853 h 555"/>
              <a:gd name="T30" fmla="*/ 36372 w 463"/>
              <a:gd name="T31" fmla="*/ 323106 h 555"/>
              <a:gd name="T32" fmla="*/ 72744 w 463"/>
              <a:gd name="T33" fmla="*/ 296854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0" name="Freeform 39"/>
          <p:cNvSpPr>
            <a:spLocks/>
          </p:cNvSpPr>
          <p:nvPr/>
        </p:nvSpPr>
        <p:spPr bwMode="auto">
          <a:xfrm rot="247308">
            <a:off x="2771775" y="6308725"/>
            <a:ext cx="1295400" cy="633413"/>
          </a:xfrm>
          <a:custGeom>
            <a:avLst/>
            <a:gdLst>
              <a:gd name="T0" fmla="*/ 72744 w 463"/>
              <a:gd name="T1" fmla="*/ 335538 h 555"/>
              <a:gd name="T2" fmla="*/ 0 w 463"/>
              <a:gd name="T3" fmla="*/ 233963 h 555"/>
              <a:gd name="T4" fmla="*/ 251806 w 463"/>
              <a:gd name="T5" fmla="*/ 73042 h 555"/>
              <a:gd name="T6" fmla="*/ 358124 w 463"/>
              <a:gd name="T7" fmla="*/ 58206 h 555"/>
              <a:gd name="T8" fmla="*/ 467239 w 463"/>
              <a:gd name="T9" fmla="*/ 29673 h 555"/>
              <a:gd name="T10" fmla="*/ 682673 w 463"/>
              <a:gd name="T11" fmla="*/ 0 h 555"/>
              <a:gd name="T12" fmla="*/ 1110743 w 463"/>
              <a:gd name="T13" fmla="*/ 87879 h 555"/>
              <a:gd name="T14" fmla="*/ 1183486 w 463"/>
              <a:gd name="T15" fmla="*/ 189453 h 555"/>
              <a:gd name="T16" fmla="*/ 1219858 w 463"/>
              <a:gd name="T17" fmla="*/ 321842 h 555"/>
              <a:gd name="T18" fmla="*/ 1289804 w 463"/>
              <a:gd name="T19" fmla="*/ 408580 h 555"/>
              <a:gd name="T20" fmla="*/ 1253432 w 463"/>
              <a:gd name="T21" fmla="*/ 496459 h 555"/>
              <a:gd name="T22" fmla="*/ 931681 w 463"/>
              <a:gd name="T23" fmla="*/ 569501 h 555"/>
              <a:gd name="T24" fmla="*/ 179062 w 463"/>
              <a:gd name="T25" fmla="*/ 569501 h 555"/>
              <a:gd name="T26" fmla="*/ 72744 w 463"/>
              <a:gd name="T27" fmla="*/ 540969 h 555"/>
              <a:gd name="T28" fmla="*/ 0 w 463"/>
              <a:gd name="T29" fmla="*/ 453090 h 555"/>
              <a:gd name="T30" fmla="*/ 36372 w 463"/>
              <a:gd name="T31" fmla="*/ 365211 h 555"/>
              <a:gd name="T32" fmla="*/ 72744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1" name="Freeform 40"/>
          <p:cNvSpPr>
            <a:spLocks/>
          </p:cNvSpPr>
          <p:nvPr/>
        </p:nvSpPr>
        <p:spPr bwMode="auto">
          <a:xfrm rot="247308">
            <a:off x="3779838" y="6308725"/>
            <a:ext cx="433387" cy="633413"/>
          </a:xfrm>
          <a:custGeom>
            <a:avLst/>
            <a:gdLst>
              <a:gd name="T0" fmla="*/ 24337 w 463"/>
              <a:gd name="T1" fmla="*/ 335538 h 555"/>
              <a:gd name="T2" fmla="*/ 0 w 463"/>
              <a:gd name="T3" fmla="*/ 233963 h 555"/>
              <a:gd name="T4" fmla="*/ 84244 w 463"/>
              <a:gd name="T5" fmla="*/ 73042 h 555"/>
              <a:gd name="T6" fmla="*/ 119813 w 463"/>
              <a:gd name="T7" fmla="*/ 58206 h 555"/>
              <a:gd name="T8" fmla="*/ 156319 w 463"/>
              <a:gd name="T9" fmla="*/ 29673 h 555"/>
              <a:gd name="T10" fmla="*/ 228394 w 463"/>
              <a:gd name="T11" fmla="*/ 0 h 555"/>
              <a:gd name="T12" fmla="*/ 371608 w 463"/>
              <a:gd name="T13" fmla="*/ 87879 h 555"/>
              <a:gd name="T14" fmla="*/ 395945 w 463"/>
              <a:gd name="T15" fmla="*/ 189453 h 555"/>
              <a:gd name="T16" fmla="*/ 408114 w 463"/>
              <a:gd name="T17" fmla="*/ 321842 h 555"/>
              <a:gd name="T18" fmla="*/ 431515 w 463"/>
              <a:gd name="T19" fmla="*/ 408580 h 555"/>
              <a:gd name="T20" fmla="*/ 419346 w 463"/>
              <a:gd name="T21" fmla="*/ 496459 h 555"/>
              <a:gd name="T22" fmla="*/ 311702 w 463"/>
              <a:gd name="T23" fmla="*/ 569501 h 555"/>
              <a:gd name="T24" fmla="*/ 59907 w 463"/>
              <a:gd name="T25" fmla="*/ 569501 h 555"/>
              <a:gd name="T26" fmla="*/ 24337 w 463"/>
              <a:gd name="T27" fmla="*/ 540969 h 555"/>
              <a:gd name="T28" fmla="*/ 0 w 463"/>
              <a:gd name="T29" fmla="*/ 453090 h 555"/>
              <a:gd name="T30" fmla="*/ 12169 w 463"/>
              <a:gd name="T31" fmla="*/ 365211 h 555"/>
              <a:gd name="T32" fmla="*/ 24337 w 463"/>
              <a:gd name="T33" fmla="*/ 335538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2" name="Freeform 41"/>
          <p:cNvSpPr>
            <a:spLocks/>
          </p:cNvSpPr>
          <p:nvPr/>
        </p:nvSpPr>
        <p:spPr bwMode="auto">
          <a:xfrm rot="247308">
            <a:off x="4932363" y="6237288"/>
            <a:ext cx="504825" cy="461962"/>
          </a:xfrm>
          <a:custGeom>
            <a:avLst/>
            <a:gdLst>
              <a:gd name="T0" fmla="*/ 28349 w 463"/>
              <a:gd name="T1" fmla="*/ 244715 h 555"/>
              <a:gd name="T2" fmla="*/ 0 w 463"/>
              <a:gd name="T3" fmla="*/ 170635 h 555"/>
              <a:gd name="T4" fmla="*/ 98130 w 463"/>
              <a:gd name="T5" fmla="*/ 53271 h 555"/>
              <a:gd name="T6" fmla="*/ 139563 w 463"/>
              <a:gd name="T7" fmla="*/ 42451 h 555"/>
              <a:gd name="T8" fmla="*/ 182086 w 463"/>
              <a:gd name="T9" fmla="*/ 21641 h 555"/>
              <a:gd name="T10" fmla="*/ 266042 w 463"/>
              <a:gd name="T11" fmla="*/ 0 h 555"/>
              <a:gd name="T12" fmla="*/ 432863 w 463"/>
              <a:gd name="T13" fmla="*/ 64092 h 555"/>
              <a:gd name="T14" fmla="*/ 461212 w 463"/>
              <a:gd name="T15" fmla="*/ 138172 h 555"/>
              <a:gd name="T16" fmla="*/ 475386 w 463"/>
              <a:gd name="T17" fmla="*/ 234727 h 555"/>
              <a:gd name="T18" fmla="*/ 502644 w 463"/>
              <a:gd name="T19" fmla="*/ 297986 h 555"/>
              <a:gd name="T20" fmla="*/ 488470 w 463"/>
              <a:gd name="T21" fmla="*/ 362078 h 555"/>
              <a:gd name="T22" fmla="*/ 363082 w 463"/>
              <a:gd name="T23" fmla="*/ 415350 h 555"/>
              <a:gd name="T24" fmla="*/ 69781 w 463"/>
              <a:gd name="T25" fmla="*/ 415350 h 555"/>
              <a:gd name="T26" fmla="*/ 28349 w 463"/>
              <a:gd name="T27" fmla="*/ 394540 h 555"/>
              <a:gd name="T28" fmla="*/ 0 w 463"/>
              <a:gd name="T29" fmla="*/ 330448 h 555"/>
              <a:gd name="T30" fmla="*/ 14174 w 463"/>
              <a:gd name="T31" fmla="*/ 266356 h 555"/>
              <a:gd name="T32" fmla="*/ 28349 w 463"/>
              <a:gd name="T33" fmla="*/ 244715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3" name="Freeform 42"/>
          <p:cNvSpPr>
            <a:spLocks/>
          </p:cNvSpPr>
          <p:nvPr/>
        </p:nvSpPr>
        <p:spPr bwMode="auto">
          <a:xfrm rot="247308">
            <a:off x="6300788" y="6165850"/>
            <a:ext cx="504825" cy="461963"/>
          </a:xfrm>
          <a:custGeom>
            <a:avLst/>
            <a:gdLst>
              <a:gd name="T0" fmla="*/ 28349 w 463"/>
              <a:gd name="T1" fmla="*/ 244716 h 555"/>
              <a:gd name="T2" fmla="*/ 0 w 463"/>
              <a:gd name="T3" fmla="*/ 170635 h 555"/>
              <a:gd name="T4" fmla="*/ 98130 w 463"/>
              <a:gd name="T5" fmla="*/ 53271 h 555"/>
              <a:gd name="T6" fmla="*/ 139563 w 463"/>
              <a:gd name="T7" fmla="*/ 42451 h 555"/>
              <a:gd name="T8" fmla="*/ 182086 w 463"/>
              <a:gd name="T9" fmla="*/ 21642 h 555"/>
              <a:gd name="T10" fmla="*/ 266042 w 463"/>
              <a:gd name="T11" fmla="*/ 0 h 555"/>
              <a:gd name="T12" fmla="*/ 432863 w 463"/>
              <a:gd name="T13" fmla="*/ 64092 h 555"/>
              <a:gd name="T14" fmla="*/ 461212 w 463"/>
              <a:gd name="T15" fmla="*/ 138173 h 555"/>
              <a:gd name="T16" fmla="*/ 475386 w 463"/>
              <a:gd name="T17" fmla="*/ 234727 h 555"/>
              <a:gd name="T18" fmla="*/ 502644 w 463"/>
              <a:gd name="T19" fmla="*/ 297987 h 555"/>
              <a:gd name="T20" fmla="*/ 488470 w 463"/>
              <a:gd name="T21" fmla="*/ 362079 h 555"/>
              <a:gd name="T22" fmla="*/ 363082 w 463"/>
              <a:gd name="T23" fmla="*/ 415350 h 555"/>
              <a:gd name="T24" fmla="*/ 69781 w 463"/>
              <a:gd name="T25" fmla="*/ 415350 h 555"/>
              <a:gd name="T26" fmla="*/ 28349 w 463"/>
              <a:gd name="T27" fmla="*/ 394541 h 555"/>
              <a:gd name="T28" fmla="*/ 0 w 463"/>
              <a:gd name="T29" fmla="*/ 330449 h 555"/>
              <a:gd name="T30" fmla="*/ 14174 w 463"/>
              <a:gd name="T31" fmla="*/ 266357 h 555"/>
              <a:gd name="T32" fmla="*/ 28349 w 463"/>
              <a:gd name="T33" fmla="*/ 244716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4" name="Freeform 43"/>
          <p:cNvSpPr>
            <a:spLocks/>
          </p:cNvSpPr>
          <p:nvPr/>
        </p:nvSpPr>
        <p:spPr bwMode="auto">
          <a:xfrm rot="247308">
            <a:off x="6011863" y="6237288"/>
            <a:ext cx="504825" cy="461962"/>
          </a:xfrm>
          <a:custGeom>
            <a:avLst/>
            <a:gdLst>
              <a:gd name="T0" fmla="*/ 28349 w 463"/>
              <a:gd name="T1" fmla="*/ 244715 h 555"/>
              <a:gd name="T2" fmla="*/ 0 w 463"/>
              <a:gd name="T3" fmla="*/ 170635 h 555"/>
              <a:gd name="T4" fmla="*/ 98130 w 463"/>
              <a:gd name="T5" fmla="*/ 53271 h 555"/>
              <a:gd name="T6" fmla="*/ 139563 w 463"/>
              <a:gd name="T7" fmla="*/ 42451 h 555"/>
              <a:gd name="T8" fmla="*/ 182086 w 463"/>
              <a:gd name="T9" fmla="*/ 21641 h 555"/>
              <a:gd name="T10" fmla="*/ 266042 w 463"/>
              <a:gd name="T11" fmla="*/ 0 h 555"/>
              <a:gd name="T12" fmla="*/ 432863 w 463"/>
              <a:gd name="T13" fmla="*/ 64092 h 555"/>
              <a:gd name="T14" fmla="*/ 461212 w 463"/>
              <a:gd name="T15" fmla="*/ 138172 h 555"/>
              <a:gd name="T16" fmla="*/ 475386 w 463"/>
              <a:gd name="T17" fmla="*/ 234727 h 555"/>
              <a:gd name="T18" fmla="*/ 502644 w 463"/>
              <a:gd name="T19" fmla="*/ 297986 h 555"/>
              <a:gd name="T20" fmla="*/ 488470 w 463"/>
              <a:gd name="T21" fmla="*/ 362078 h 555"/>
              <a:gd name="T22" fmla="*/ 363082 w 463"/>
              <a:gd name="T23" fmla="*/ 415350 h 555"/>
              <a:gd name="T24" fmla="*/ 69781 w 463"/>
              <a:gd name="T25" fmla="*/ 415350 h 555"/>
              <a:gd name="T26" fmla="*/ 28349 w 463"/>
              <a:gd name="T27" fmla="*/ 394540 h 555"/>
              <a:gd name="T28" fmla="*/ 0 w 463"/>
              <a:gd name="T29" fmla="*/ 330448 h 555"/>
              <a:gd name="T30" fmla="*/ 14174 w 463"/>
              <a:gd name="T31" fmla="*/ 266356 h 555"/>
              <a:gd name="T32" fmla="*/ 28349 w 463"/>
              <a:gd name="T33" fmla="*/ 244715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5" name="Freeform 44"/>
          <p:cNvSpPr>
            <a:spLocks/>
          </p:cNvSpPr>
          <p:nvPr/>
        </p:nvSpPr>
        <p:spPr bwMode="auto">
          <a:xfrm>
            <a:off x="1979613" y="5734050"/>
            <a:ext cx="3448050" cy="623888"/>
          </a:xfrm>
          <a:custGeom>
            <a:avLst/>
            <a:gdLst>
              <a:gd name="T0" fmla="*/ 0 w 2172"/>
              <a:gd name="T1" fmla="*/ 188913 h 393"/>
              <a:gd name="T2" fmla="*/ 122237 w 2172"/>
              <a:gd name="T3" fmla="*/ 230188 h 393"/>
              <a:gd name="T4" fmla="*/ 182562 w 2172"/>
              <a:gd name="T5" fmla="*/ 269875 h 393"/>
              <a:gd name="T6" fmla="*/ 752475 w 2172"/>
              <a:gd name="T7" fmla="*/ 433388 h 393"/>
              <a:gd name="T8" fmla="*/ 935037 w 2172"/>
              <a:gd name="T9" fmla="*/ 454025 h 393"/>
              <a:gd name="T10" fmla="*/ 2805112 w 2172"/>
              <a:gd name="T11" fmla="*/ 555625 h 393"/>
              <a:gd name="T12" fmla="*/ 3332163 w 2172"/>
              <a:gd name="T13" fmla="*/ 615950 h 393"/>
              <a:gd name="T14" fmla="*/ 3433763 w 2172"/>
              <a:gd name="T15" fmla="*/ 595313 h 393"/>
              <a:gd name="T16" fmla="*/ 3373438 w 2172"/>
              <a:gd name="T17" fmla="*/ 555625 h 393"/>
              <a:gd name="T18" fmla="*/ 3251200 w 2172"/>
              <a:gd name="T19" fmla="*/ 514350 h 393"/>
              <a:gd name="T20" fmla="*/ 3027362 w 2172"/>
              <a:gd name="T21" fmla="*/ 392113 h 393"/>
              <a:gd name="T22" fmla="*/ 2967037 w 2172"/>
              <a:gd name="T23" fmla="*/ 352425 h 393"/>
              <a:gd name="T24" fmla="*/ 2844799 w 2172"/>
              <a:gd name="T25" fmla="*/ 311150 h 393"/>
              <a:gd name="T26" fmla="*/ 2784475 w 2172"/>
              <a:gd name="T27" fmla="*/ 269875 h 393"/>
              <a:gd name="T28" fmla="*/ 2560637 w 2172"/>
              <a:gd name="T29" fmla="*/ 188913 h 393"/>
              <a:gd name="T30" fmla="*/ 2336800 w 2172"/>
              <a:gd name="T31" fmla="*/ 168275 h 393"/>
              <a:gd name="T32" fmla="*/ 2316162 w 2172"/>
              <a:gd name="T33" fmla="*/ 87313 h 393"/>
              <a:gd name="T34" fmla="*/ 2093912 w 2172"/>
              <a:gd name="T35" fmla="*/ 66675 h 393"/>
              <a:gd name="T36" fmla="*/ 2032000 w 2172"/>
              <a:gd name="T37" fmla="*/ 47625 h 393"/>
              <a:gd name="T38" fmla="*/ 1971675 w 2172"/>
              <a:gd name="T39" fmla="*/ 6350 h 393"/>
              <a:gd name="T40" fmla="*/ 609600 w 2172"/>
              <a:gd name="T41" fmla="*/ 26988 h 393"/>
              <a:gd name="T42" fmla="*/ 366712 w 2172"/>
              <a:gd name="T43" fmla="*/ 87313 h 393"/>
              <a:gd name="T44" fmla="*/ 0 w 2172"/>
              <a:gd name="T45" fmla="*/ 188913 h 39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72"/>
              <a:gd name="T70" fmla="*/ 0 h 393"/>
              <a:gd name="T71" fmla="*/ 2172 w 2172"/>
              <a:gd name="T72" fmla="*/ 393 h 39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72" h="393">
                <a:moveTo>
                  <a:pt x="0" y="119"/>
                </a:moveTo>
                <a:cubicBezTo>
                  <a:pt x="26" y="128"/>
                  <a:pt x="54" y="130"/>
                  <a:pt x="77" y="145"/>
                </a:cubicBezTo>
                <a:cubicBezTo>
                  <a:pt x="90" y="153"/>
                  <a:pt x="101" y="165"/>
                  <a:pt x="115" y="170"/>
                </a:cubicBezTo>
                <a:cubicBezTo>
                  <a:pt x="230" y="211"/>
                  <a:pt x="355" y="243"/>
                  <a:pt x="474" y="273"/>
                </a:cubicBezTo>
                <a:cubicBezTo>
                  <a:pt x="511" y="282"/>
                  <a:pt x="551" y="281"/>
                  <a:pt x="589" y="286"/>
                </a:cubicBezTo>
                <a:cubicBezTo>
                  <a:pt x="1021" y="346"/>
                  <a:pt x="1259" y="342"/>
                  <a:pt x="1767" y="350"/>
                </a:cubicBezTo>
                <a:cubicBezTo>
                  <a:pt x="1882" y="358"/>
                  <a:pt x="1986" y="374"/>
                  <a:pt x="2099" y="388"/>
                </a:cubicBezTo>
                <a:cubicBezTo>
                  <a:pt x="2120" y="384"/>
                  <a:pt x="2151" y="393"/>
                  <a:pt x="2163" y="375"/>
                </a:cubicBezTo>
                <a:cubicBezTo>
                  <a:pt x="2172" y="362"/>
                  <a:pt x="2139" y="356"/>
                  <a:pt x="2125" y="350"/>
                </a:cubicBezTo>
                <a:cubicBezTo>
                  <a:pt x="2100" y="339"/>
                  <a:pt x="2048" y="324"/>
                  <a:pt x="2048" y="324"/>
                </a:cubicBezTo>
                <a:cubicBezTo>
                  <a:pt x="1998" y="274"/>
                  <a:pt x="1977" y="261"/>
                  <a:pt x="1907" y="247"/>
                </a:cubicBezTo>
                <a:cubicBezTo>
                  <a:pt x="1894" y="239"/>
                  <a:pt x="1883" y="228"/>
                  <a:pt x="1869" y="222"/>
                </a:cubicBezTo>
                <a:cubicBezTo>
                  <a:pt x="1844" y="211"/>
                  <a:pt x="1792" y="196"/>
                  <a:pt x="1792" y="196"/>
                </a:cubicBezTo>
                <a:cubicBezTo>
                  <a:pt x="1779" y="187"/>
                  <a:pt x="1769" y="173"/>
                  <a:pt x="1754" y="170"/>
                </a:cubicBezTo>
                <a:cubicBezTo>
                  <a:pt x="1593" y="138"/>
                  <a:pt x="1582" y="212"/>
                  <a:pt x="1613" y="119"/>
                </a:cubicBezTo>
                <a:cubicBezTo>
                  <a:pt x="1566" y="115"/>
                  <a:pt x="1516" y="124"/>
                  <a:pt x="1472" y="106"/>
                </a:cubicBezTo>
                <a:cubicBezTo>
                  <a:pt x="1456" y="99"/>
                  <a:pt x="1475" y="62"/>
                  <a:pt x="1459" y="55"/>
                </a:cubicBezTo>
                <a:cubicBezTo>
                  <a:pt x="1416" y="37"/>
                  <a:pt x="1366" y="46"/>
                  <a:pt x="1319" y="42"/>
                </a:cubicBezTo>
                <a:cubicBezTo>
                  <a:pt x="1306" y="38"/>
                  <a:pt x="1292" y="36"/>
                  <a:pt x="1280" y="30"/>
                </a:cubicBezTo>
                <a:cubicBezTo>
                  <a:pt x="1266" y="23"/>
                  <a:pt x="1257" y="4"/>
                  <a:pt x="1242" y="4"/>
                </a:cubicBezTo>
                <a:cubicBezTo>
                  <a:pt x="956" y="0"/>
                  <a:pt x="670" y="13"/>
                  <a:pt x="384" y="17"/>
                </a:cubicBezTo>
                <a:cubicBezTo>
                  <a:pt x="332" y="35"/>
                  <a:pt x="284" y="41"/>
                  <a:pt x="231" y="55"/>
                </a:cubicBezTo>
                <a:cubicBezTo>
                  <a:pt x="153" y="75"/>
                  <a:pt x="79" y="103"/>
                  <a:pt x="0" y="119"/>
                </a:cubicBezTo>
                <a:close/>
              </a:path>
            </a:pathLst>
          </a:custGeom>
          <a:solidFill>
            <a:srgbClr val="000000"/>
          </a:solidFill>
          <a:ln w="9525">
            <a:solidFill>
              <a:srgbClr val="000000"/>
            </a:solidFill>
            <a:round/>
            <a:headEnd/>
            <a:tailEnd/>
          </a:ln>
        </p:spPr>
        <p:txBody>
          <a:bodyPr/>
          <a:lstStyle/>
          <a:p>
            <a:endParaRPr lang="ru-RU">
              <a:latin typeface="Calibri" pitchFamily="34" charset="0"/>
            </a:endParaRPr>
          </a:p>
        </p:txBody>
      </p:sp>
      <p:sp>
        <p:nvSpPr>
          <p:cNvPr id="108586" name="Freeform 45"/>
          <p:cNvSpPr>
            <a:spLocks/>
          </p:cNvSpPr>
          <p:nvPr/>
        </p:nvSpPr>
        <p:spPr bwMode="auto">
          <a:xfrm rot="247308">
            <a:off x="2555875" y="6021388"/>
            <a:ext cx="504825" cy="461962"/>
          </a:xfrm>
          <a:custGeom>
            <a:avLst/>
            <a:gdLst>
              <a:gd name="T0" fmla="*/ 28349 w 463"/>
              <a:gd name="T1" fmla="*/ 244715 h 555"/>
              <a:gd name="T2" fmla="*/ 0 w 463"/>
              <a:gd name="T3" fmla="*/ 170635 h 555"/>
              <a:gd name="T4" fmla="*/ 98130 w 463"/>
              <a:gd name="T5" fmla="*/ 53271 h 555"/>
              <a:gd name="T6" fmla="*/ 139563 w 463"/>
              <a:gd name="T7" fmla="*/ 42451 h 555"/>
              <a:gd name="T8" fmla="*/ 182086 w 463"/>
              <a:gd name="T9" fmla="*/ 21641 h 555"/>
              <a:gd name="T10" fmla="*/ 266042 w 463"/>
              <a:gd name="T11" fmla="*/ 0 h 555"/>
              <a:gd name="T12" fmla="*/ 432863 w 463"/>
              <a:gd name="T13" fmla="*/ 64092 h 555"/>
              <a:gd name="T14" fmla="*/ 461212 w 463"/>
              <a:gd name="T15" fmla="*/ 138172 h 555"/>
              <a:gd name="T16" fmla="*/ 475386 w 463"/>
              <a:gd name="T17" fmla="*/ 234727 h 555"/>
              <a:gd name="T18" fmla="*/ 502644 w 463"/>
              <a:gd name="T19" fmla="*/ 297986 h 555"/>
              <a:gd name="T20" fmla="*/ 488470 w 463"/>
              <a:gd name="T21" fmla="*/ 362078 h 555"/>
              <a:gd name="T22" fmla="*/ 363082 w 463"/>
              <a:gd name="T23" fmla="*/ 415350 h 555"/>
              <a:gd name="T24" fmla="*/ 69781 w 463"/>
              <a:gd name="T25" fmla="*/ 415350 h 555"/>
              <a:gd name="T26" fmla="*/ 28349 w 463"/>
              <a:gd name="T27" fmla="*/ 394540 h 555"/>
              <a:gd name="T28" fmla="*/ 0 w 463"/>
              <a:gd name="T29" fmla="*/ 330448 h 555"/>
              <a:gd name="T30" fmla="*/ 14174 w 463"/>
              <a:gd name="T31" fmla="*/ 266356 h 555"/>
              <a:gd name="T32" fmla="*/ 28349 w 463"/>
              <a:gd name="T33" fmla="*/ 244715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7" name="Freeform 46"/>
          <p:cNvSpPr>
            <a:spLocks/>
          </p:cNvSpPr>
          <p:nvPr/>
        </p:nvSpPr>
        <p:spPr bwMode="auto">
          <a:xfrm rot="247308">
            <a:off x="2195513" y="6021388"/>
            <a:ext cx="504825" cy="461962"/>
          </a:xfrm>
          <a:custGeom>
            <a:avLst/>
            <a:gdLst>
              <a:gd name="T0" fmla="*/ 28349 w 463"/>
              <a:gd name="T1" fmla="*/ 244715 h 555"/>
              <a:gd name="T2" fmla="*/ 0 w 463"/>
              <a:gd name="T3" fmla="*/ 170635 h 555"/>
              <a:gd name="T4" fmla="*/ 98130 w 463"/>
              <a:gd name="T5" fmla="*/ 53271 h 555"/>
              <a:gd name="T6" fmla="*/ 139563 w 463"/>
              <a:gd name="T7" fmla="*/ 42451 h 555"/>
              <a:gd name="T8" fmla="*/ 182086 w 463"/>
              <a:gd name="T9" fmla="*/ 21641 h 555"/>
              <a:gd name="T10" fmla="*/ 266042 w 463"/>
              <a:gd name="T11" fmla="*/ 0 h 555"/>
              <a:gd name="T12" fmla="*/ 432863 w 463"/>
              <a:gd name="T13" fmla="*/ 64092 h 555"/>
              <a:gd name="T14" fmla="*/ 461212 w 463"/>
              <a:gd name="T15" fmla="*/ 138172 h 555"/>
              <a:gd name="T16" fmla="*/ 475386 w 463"/>
              <a:gd name="T17" fmla="*/ 234727 h 555"/>
              <a:gd name="T18" fmla="*/ 502644 w 463"/>
              <a:gd name="T19" fmla="*/ 297986 h 555"/>
              <a:gd name="T20" fmla="*/ 488470 w 463"/>
              <a:gd name="T21" fmla="*/ 362078 h 555"/>
              <a:gd name="T22" fmla="*/ 363082 w 463"/>
              <a:gd name="T23" fmla="*/ 415350 h 555"/>
              <a:gd name="T24" fmla="*/ 69781 w 463"/>
              <a:gd name="T25" fmla="*/ 415350 h 555"/>
              <a:gd name="T26" fmla="*/ 28349 w 463"/>
              <a:gd name="T27" fmla="*/ 394540 h 555"/>
              <a:gd name="T28" fmla="*/ 0 w 463"/>
              <a:gd name="T29" fmla="*/ 330448 h 555"/>
              <a:gd name="T30" fmla="*/ 14174 w 463"/>
              <a:gd name="T31" fmla="*/ 266356 h 555"/>
              <a:gd name="T32" fmla="*/ 28349 w 463"/>
              <a:gd name="T33" fmla="*/ 244715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8" name="Freeform 47"/>
          <p:cNvSpPr>
            <a:spLocks/>
          </p:cNvSpPr>
          <p:nvPr/>
        </p:nvSpPr>
        <p:spPr bwMode="auto">
          <a:xfrm rot="247308">
            <a:off x="2987675" y="6021388"/>
            <a:ext cx="287338" cy="461962"/>
          </a:xfrm>
          <a:custGeom>
            <a:avLst/>
            <a:gdLst>
              <a:gd name="T0" fmla="*/ 16136 w 463"/>
              <a:gd name="T1" fmla="*/ 244715 h 555"/>
              <a:gd name="T2" fmla="*/ 0 w 463"/>
              <a:gd name="T3" fmla="*/ 170635 h 555"/>
              <a:gd name="T4" fmla="*/ 55854 w 463"/>
              <a:gd name="T5" fmla="*/ 53271 h 555"/>
              <a:gd name="T6" fmla="*/ 79437 w 463"/>
              <a:gd name="T7" fmla="*/ 42451 h 555"/>
              <a:gd name="T8" fmla="*/ 103640 w 463"/>
              <a:gd name="T9" fmla="*/ 21641 h 555"/>
              <a:gd name="T10" fmla="*/ 151427 w 463"/>
              <a:gd name="T11" fmla="*/ 0 h 555"/>
              <a:gd name="T12" fmla="*/ 246378 w 463"/>
              <a:gd name="T13" fmla="*/ 64092 h 555"/>
              <a:gd name="T14" fmla="*/ 262514 w 463"/>
              <a:gd name="T15" fmla="*/ 138172 h 555"/>
              <a:gd name="T16" fmla="*/ 270582 w 463"/>
              <a:gd name="T17" fmla="*/ 234727 h 555"/>
              <a:gd name="T18" fmla="*/ 286097 w 463"/>
              <a:gd name="T19" fmla="*/ 297986 h 555"/>
              <a:gd name="T20" fmla="*/ 278029 w 463"/>
              <a:gd name="T21" fmla="*/ 362078 h 555"/>
              <a:gd name="T22" fmla="*/ 206660 w 463"/>
              <a:gd name="T23" fmla="*/ 415350 h 555"/>
              <a:gd name="T24" fmla="*/ 39718 w 463"/>
              <a:gd name="T25" fmla="*/ 415350 h 555"/>
              <a:gd name="T26" fmla="*/ 16136 w 463"/>
              <a:gd name="T27" fmla="*/ 394540 h 555"/>
              <a:gd name="T28" fmla="*/ 0 w 463"/>
              <a:gd name="T29" fmla="*/ 330448 h 555"/>
              <a:gd name="T30" fmla="*/ 8068 w 463"/>
              <a:gd name="T31" fmla="*/ 266356 h 555"/>
              <a:gd name="T32" fmla="*/ 16136 w 463"/>
              <a:gd name="T33" fmla="*/ 244715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89" name="Freeform 48"/>
          <p:cNvSpPr>
            <a:spLocks/>
          </p:cNvSpPr>
          <p:nvPr/>
        </p:nvSpPr>
        <p:spPr bwMode="auto">
          <a:xfrm rot="-680365">
            <a:off x="3492500" y="6165850"/>
            <a:ext cx="504825"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3 w 463"/>
              <a:gd name="T13" fmla="*/ 40085 h 555"/>
              <a:gd name="T14" fmla="*/ 461212 w 463"/>
              <a:gd name="T15" fmla="*/ 86417 h 555"/>
              <a:gd name="T16" fmla="*/ 475386 w 463"/>
              <a:gd name="T17" fmla="*/ 146805 h 555"/>
              <a:gd name="T18" fmla="*/ 502644 w 463"/>
              <a:gd name="T19" fmla="*/ 186370 h 555"/>
              <a:gd name="T20" fmla="*/ 488470 w 463"/>
              <a:gd name="T21" fmla="*/ 226455 h 555"/>
              <a:gd name="T22" fmla="*/ 363082 w 463"/>
              <a:gd name="T23" fmla="*/ 259772 h 555"/>
              <a:gd name="T24" fmla="*/ 69781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90" name="Freeform 49"/>
          <p:cNvSpPr>
            <a:spLocks/>
          </p:cNvSpPr>
          <p:nvPr/>
        </p:nvSpPr>
        <p:spPr bwMode="auto">
          <a:xfrm rot="-680365">
            <a:off x="3132138" y="6165850"/>
            <a:ext cx="504825"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3 w 463"/>
              <a:gd name="T13" fmla="*/ 40085 h 555"/>
              <a:gd name="T14" fmla="*/ 461212 w 463"/>
              <a:gd name="T15" fmla="*/ 86417 h 555"/>
              <a:gd name="T16" fmla="*/ 475386 w 463"/>
              <a:gd name="T17" fmla="*/ 146805 h 555"/>
              <a:gd name="T18" fmla="*/ 502644 w 463"/>
              <a:gd name="T19" fmla="*/ 186370 h 555"/>
              <a:gd name="T20" fmla="*/ 488470 w 463"/>
              <a:gd name="T21" fmla="*/ 226455 h 555"/>
              <a:gd name="T22" fmla="*/ 363082 w 463"/>
              <a:gd name="T23" fmla="*/ 259772 h 555"/>
              <a:gd name="T24" fmla="*/ 69781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91" name="Freeform 50"/>
          <p:cNvSpPr>
            <a:spLocks/>
          </p:cNvSpPr>
          <p:nvPr/>
        </p:nvSpPr>
        <p:spPr bwMode="auto">
          <a:xfrm rot="-680365">
            <a:off x="3924300" y="6165850"/>
            <a:ext cx="504825"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3 w 463"/>
              <a:gd name="T13" fmla="*/ 40085 h 555"/>
              <a:gd name="T14" fmla="*/ 461212 w 463"/>
              <a:gd name="T15" fmla="*/ 86417 h 555"/>
              <a:gd name="T16" fmla="*/ 475386 w 463"/>
              <a:gd name="T17" fmla="*/ 146805 h 555"/>
              <a:gd name="T18" fmla="*/ 502644 w 463"/>
              <a:gd name="T19" fmla="*/ 186370 h 555"/>
              <a:gd name="T20" fmla="*/ 488470 w 463"/>
              <a:gd name="T21" fmla="*/ 226455 h 555"/>
              <a:gd name="T22" fmla="*/ 363082 w 463"/>
              <a:gd name="T23" fmla="*/ 259772 h 555"/>
              <a:gd name="T24" fmla="*/ 69781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92" name="Freeform 51"/>
          <p:cNvSpPr>
            <a:spLocks/>
          </p:cNvSpPr>
          <p:nvPr/>
        </p:nvSpPr>
        <p:spPr bwMode="auto">
          <a:xfrm rot="1456286">
            <a:off x="4284663" y="6165850"/>
            <a:ext cx="504825"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3 w 463"/>
              <a:gd name="T13" fmla="*/ 40085 h 555"/>
              <a:gd name="T14" fmla="*/ 461212 w 463"/>
              <a:gd name="T15" fmla="*/ 86417 h 555"/>
              <a:gd name="T16" fmla="*/ 475386 w 463"/>
              <a:gd name="T17" fmla="*/ 146805 h 555"/>
              <a:gd name="T18" fmla="*/ 502644 w 463"/>
              <a:gd name="T19" fmla="*/ 186370 h 555"/>
              <a:gd name="T20" fmla="*/ 488470 w 463"/>
              <a:gd name="T21" fmla="*/ 226455 h 555"/>
              <a:gd name="T22" fmla="*/ 363082 w 463"/>
              <a:gd name="T23" fmla="*/ 259772 h 555"/>
              <a:gd name="T24" fmla="*/ 69781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93" name="Freeform 52"/>
          <p:cNvSpPr>
            <a:spLocks/>
          </p:cNvSpPr>
          <p:nvPr/>
        </p:nvSpPr>
        <p:spPr bwMode="auto">
          <a:xfrm rot="-680365">
            <a:off x="4643438" y="6165850"/>
            <a:ext cx="504825"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3 w 463"/>
              <a:gd name="T13" fmla="*/ 40085 h 555"/>
              <a:gd name="T14" fmla="*/ 461212 w 463"/>
              <a:gd name="T15" fmla="*/ 86417 h 555"/>
              <a:gd name="T16" fmla="*/ 475386 w 463"/>
              <a:gd name="T17" fmla="*/ 146805 h 555"/>
              <a:gd name="T18" fmla="*/ 502644 w 463"/>
              <a:gd name="T19" fmla="*/ 186370 h 555"/>
              <a:gd name="T20" fmla="*/ 488470 w 463"/>
              <a:gd name="T21" fmla="*/ 226455 h 555"/>
              <a:gd name="T22" fmla="*/ 363082 w 463"/>
              <a:gd name="T23" fmla="*/ 259772 h 555"/>
              <a:gd name="T24" fmla="*/ 69781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sp>
        <p:nvSpPr>
          <p:cNvPr id="108594" name="Freeform 53"/>
          <p:cNvSpPr>
            <a:spLocks/>
          </p:cNvSpPr>
          <p:nvPr/>
        </p:nvSpPr>
        <p:spPr bwMode="auto">
          <a:xfrm rot="-680365">
            <a:off x="-36513" y="6524625"/>
            <a:ext cx="504826" cy="288925"/>
          </a:xfrm>
          <a:custGeom>
            <a:avLst/>
            <a:gdLst>
              <a:gd name="T0" fmla="*/ 28349 w 463"/>
              <a:gd name="T1" fmla="*/ 153052 h 555"/>
              <a:gd name="T2" fmla="*/ 0 w 463"/>
              <a:gd name="T3" fmla="*/ 106720 h 555"/>
              <a:gd name="T4" fmla="*/ 98130 w 463"/>
              <a:gd name="T5" fmla="*/ 33317 h 555"/>
              <a:gd name="T6" fmla="*/ 139563 w 463"/>
              <a:gd name="T7" fmla="*/ 26550 h 555"/>
              <a:gd name="T8" fmla="*/ 182086 w 463"/>
              <a:gd name="T9" fmla="*/ 13535 h 555"/>
              <a:gd name="T10" fmla="*/ 266042 w 463"/>
              <a:gd name="T11" fmla="*/ 0 h 555"/>
              <a:gd name="T12" fmla="*/ 432864 w 463"/>
              <a:gd name="T13" fmla="*/ 40085 h 555"/>
              <a:gd name="T14" fmla="*/ 461213 w 463"/>
              <a:gd name="T15" fmla="*/ 86417 h 555"/>
              <a:gd name="T16" fmla="*/ 475387 w 463"/>
              <a:gd name="T17" fmla="*/ 146805 h 555"/>
              <a:gd name="T18" fmla="*/ 502645 w 463"/>
              <a:gd name="T19" fmla="*/ 186370 h 555"/>
              <a:gd name="T20" fmla="*/ 488471 w 463"/>
              <a:gd name="T21" fmla="*/ 226455 h 555"/>
              <a:gd name="T22" fmla="*/ 363082 w 463"/>
              <a:gd name="T23" fmla="*/ 259772 h 555"/>
              <a:gd name="T24" fmla="*/ 69782 w 463"/>
              <a:gd name="T25" fmla="*/ 259772 h 555"/>
              <a:gd name="T26" fmla="*/ 28349 w 463"/>
              <a:gd name="T27" fmla="*/ 246758 h 555"/>
              <a:gd name="T28" fmla="*/ 0 w 463"/>
              <a:gd name="T29" fmla="*/ 206672 h 555"/>
              <a:gd name="T30" fmla="*/ 14174 w 463"/>
              <a:gd name="T31" fmla="*/ 166587 h 555"/>
              <a:gd name="T32" fmla="*/ 28349 w 463"/>
              <a:gd name="T33" fmla="*/ 153052 h 5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3"/>
              <a:gd name="T52" fmla="*/ 0 h 555"/>
              <a:gd name="T53" fmla="*/ 463 w 463"/>
              <a:gd name="T54" fmla="*/ 555 h 5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3" h="555">
                <a:moveTo>
                  <a:pt x="26" y="294"/>
                </a:moveTo>
                <a:cubicBezTo>
                  <a:pt x="18" y="264"/>
                  <a:pt x="0" y="236"/>
                  <a:pt x="0" y="205"/>
                </a:cubicBezTo>
                <a:cubicBezTo>
                  <a:pt x="0" y="153"/>
                  <a:pt x="48" y="92"/>
                  <a:pt x="90" y="64"/>
                </a:cubicBezTo>
                <a:cubicBezTo>
                  <a:pt x="101" y="57"/>
                  <a:pt x="116" y="57"/>
                  <a:pt x="128" y="51"/>
                </a:cubicBezTo>
                <a:cubicBezTo>
                  <a:pt x="142" y="44"/>
                  <a:pt x="153" y="32"/>
                  <a:pt x="167" y="26"/>
                </a:cubicBezTo>
                <a:cubicBezTo>
                  <a:pt x="192" y="15"/>
                  <a:pt x="244" y="0"/>
                  <a:pt x="244" y="0"/>
                </a:cubicBezTo>
                <a:cubicBezTo>
                  <a:pt x="328" y="12"/>
                  <a:pt x="353" y="8"/>
                  <a:pt x="397" y="77"/>
                </a:cubicBezTo>
                <a:cubicBezTo>
                  <a:pt x="405" y="107"/>
                  <a:pt x="418" y="136"/>
                  <a:pt x="423" y="166"/>
                </a:cubicBezTo>
                <a:cubicBezTo>
                  <a:pt x="429" y="204"/>
                  <a:pt x="428" y="244"/>
                  <a:pt x="436" y="282"/>
                </a:cubicBezTo>
                <a:cubicBezTo>
                  <a:pt x="441" y="308"/>
                  <a:pt x="461" y="358"/>
                  <a:pt x="461" y="358"/>
                </a:cubicBezTo>
                <a:cubicBezTo>
                  <a:pt x="457" y="384"/>
                  <a:pt x="463" y="414"/>
                  <a:pt x="448" y="435"/>
                </a:cubicBezTo>
                <a:cubicBezTo>
                  <a:pt x="421" y="473"/>
                  <a:pt x="374" y="485"/>
                  <a:pt x="333" y="499"/>
                </a:cubicBezTo>
                <a:cubicBezTo>
                  <a:pt x="251" y="555"/>
                  <a:pt x="155" y="522"/>
                  <a:pt x="64" y="499"/>
                </a:cubicBezTo>
                <a:cubicBezTo>
                  <a:pt x="51" y="491"/>
                  <a:pt x="34" y="487"/>
                  <a:pt x="26" y="474"/>
                </a:cubicBezTo>
                <a:cubicBezTo>
                  <a:pt x="12" y="451"/>
                  <a:pt x="0" y="397"/>
                  <a:pt x="0" y="397"/>
                </a:cubicBezTo>
                <a:cubicBezTo>
                  <a:pt x="4" y="371"/>
                  <a:pt x="7" y="345"/>
                  <a:pt x="13" y="320"/>
                </a:cubicBezTo>
                <a:cubicBezTo>
                  <a:pt x="27" y="257"/>
                  <a:pt x="26" y="275"/>
                  <a:pt x="26" y="294"/>
                </a:cubicBezTo>
                <a:close/>
              </a:path>
            </a:pathLst>
          </a:custGeom>
          <a:gradFill rotWithShape="1">
            <a:gsLst>
              <a:gs pos="0">
                <a:srgbClr val="977251"/>
              </a:gs>
              <a:gs pos="50000">
                <a:srgbClr val="F8C256"/>
              </a:gs>
              <a:gs pos="100000">
                <a:srgbClr val="977251"/>
              </a:gs>
            </a:gsLst>
            <a:lin ang="5400000" scaled="1"/>
          </a:gradFill>
          <a:ln w="9525">
            <a:solidFill>
              <a:srgbClr val="000000"/>
            </a:solidFill>
            <a:round/>
            <a:headEnd/>
            <a:tailEnd/>
          </a:ln>
        </p:spPr>
        <p:txBody>
          <a:bodyPr/>
          <a:lstStyle/>
          <a:p>
            <a:endParaRPr lang="ru-RU">
              <a:latin typeface="Calibri" pitchFamily="34" charset="0"/>
            </a:endParaRPr>
          </a:p>
        </p:txBody>
      </p:sp>
      <p:pic>
        <p:nvPicPr>
          <p:cNvPr id="9270" name="Picture 54" descr="рыбка"/>
          <p:cNvPicPr>
            <a:picLocks noChangeAspect="1" noChangeArrowheads="1"/>
          </p:cNvPicPr>
          <p:nvPr/>
        </p:nvPicPr>
        <p:blipFill>
          <a:blip r:embed="rId3" cstate="print"/>
          <a:srcRect/>
          <a:stretch>
            <a:fillRect/>
          </a:stretch>
        </p:blipFill>
        <p:spPr bwMode="auto">
          <a:xfrm>
            <a:off x="5940425" y="4652963"/>
            <a:ext cx="1511300" cy="1392237"/>
          </a:xfrm>
          <a:prstGeom prst="rect">
            <a:avLst/>
          </a:prstGeom>
          <a:noFill/>
          <a:ln w="9525">
            <a:noFill/>
            <a:miter lim="800000"/>
            <a:headEnd/>
            <a:tailEnd/>
          </a:ln>
        </p:spPr>
      </p:pic>
      <p:pic>
        <p:nvPicPr>
          <p:cNvPr id="9271" name="Picture 55" descr="рыбка"/>
          <p:cNvPicPr>
            <a:picLocks noChangeAspect="1" noChangeArrowheads="1"/>
          </p:cNvPicPr>
          <p:nvPr/>
        </p:nvPicPr>
        <p:blipFill>
          <a:blip r:embed="rId4" cstate="print"/>
          <a:srcRect/>
          <a:stretch>
            <a:fillRect/>
          </a:stretch>
        </p:blipFill>
        <p:spPr bwMode="auto">
          <a:xfrm>
            <a:off x="6948488" y="3357563"/>
            <a:ext cx="1152525" cy="1079500"/>
          </a:xfrm>
          <a:prstGeom prst="rect">
            <a:avLst/>
          </a:prstGeom>
          <a:noFill/>
          <a:ln w="9525">
            <a:noFill/>
            <a:miter lim="800000"/>
            <a:headEnd/>
            <a:tailEnd/>
          </a:ln>
        </p:spPr>
      </p:pic>
      <p:pic>
        <p:nvPicPr>
          <p:cNvPr id="9272" name="Picture 56" descr="рыбка"/>
          <p:cNvPicPr>
            <a:picLocks noChangeAspect="1" noChangeArrowheads="1"/>
          </p:cNvPicPr>
          <p:nvPr/>
        </p:nvPicPr>
        <p:blipFill>
          <a:blip r:embed="rId3" cstate="print"/>
          <a:srcRect/>
          <a:stretch>
            <a:fillRect/>
          </a:stretch>
        </p:blipFill>
        <p:spPr bwMode="auto">
          <a:xfrm rot="806089">
            <a:off x="1116013" y="3716338"/>
            <a:ext cx="1511300" cy="1392237"/>
          </a:xfrm>
          <a:prstGeom prst="rect">
            <a:avLst/>
          </a:prstGeom>
          <a:noFill/>
          <a:ln w="9525">
            <a:noFill/>
            <a:miter lim="800000"/>
            <a:headEnd/>
            <a:tailEnd/>
          </a:ln>
        </p:spPr>
      </p:pic>
      <p:pic>
        <p:nvPicPr>
          <p:cNvPr id="9273" name="Picture 57" descr="рыбка1"/>
          <p:cNvPicPr>
            <a:picLocks noChangeAspect="1" noChangeArrowheads="1"/>
          </p:cNvPicPr>
          <p:nvPr/>
        </p:nvPicPr>
        <p:blipFill>
          <a:blip r:embed="rId5" cstate="print"/>
          <a:srcRect/>
          <a:stretch>
            <a:fillRect/>
          </a:stretch>
        </p:blipFill>
        <p:spPr bwMode="auto">
          <a:xfrm>
            <a:off x="2268538" y="3141663"/>
            <a:ext cx="1439862" cy="1250950"/>
          </a:xfrm>
          <a:prstGeom prst="rect">
            <a:avLst/>
          </a:prstGeom>
          <a:noFill/>
          <a:ln w="9525">
            <a:noFill/>
            <a:miter lim="800000"/>
            <a:headEnd/>
            <a:tailEnd/>
          </a:ln>
        </p:spPr>
      </p:pic>
      <p:pic>
        <p:nvPicPr>
          <p:cNvPr id="9274" name="Picture 58" descr="рыбка1"/>
          <p:cNvPicPr>
            <a:picLocks noChangeAspect="1" noChangeArrowheads="1"/>
          </p:cNvPicPr>
          <p:nvPr/>
        </p:nvPicPr>
        <p:blipFill>
          <a:blip r:embed="rId5" cstate="print"/>
          <a:srcRect/>
          <a:stretch>
            <a:fillRect/>
          </a:stretch>
        </p:blipFill>
        <p:spPr bwMode="auto">
          <a:xfrm>
            <a:off x="6877050" y="5219700"/>
            <a:ext cx="1296988" cy="1638300"/>
          </a:xfrm>
          <a:prstGeom prst="rect">
            <a:avLst/>
          </a:prstGeom>
          <a:noFill/>
          <a:ln w="9525">
            <a:noFill/>
            <a:miter lim="800000"/>
            <a:headEnd/>
            <a:tailEnd/>
          </a:ln>
        </p:spPr>
      </p:pic>
      <p:pic>
        <p:nvPicPr>
          <p:cNvPr id="9275" name="Picture 59" descr="рыбка1"/>
          <p:cNvPicPr>
            <a:picLocks noChangeAspect="1" noChangeArrowheads="1"/>
          </p:cNvPicPr>
          <p:nvPr/>
        </p:nvPicPr>
        <p:blipFill>
          <a:blip r:embed="rId6" cstate="print"/>
          <a:srcRect/>
          <a:stretch>
            <a:fillRect/>
          </a:stretch>
        </p:blipFill>
        <p:spPr bwMode="auto">
          <a:xfrm>
            <a:off x="250825" y="5084763"/>
            <a:ext cx="1778000" cy="1638300"/>
          </a:xfrm>
          <a:prstGeom prst="rect">
            <a:avLst/>
          </a:prstGeom>
          <a:noFill/>
          <a:ln w="9525">
            <a:noFill/>
            <a:miter lim="800000"/>
            <a:headEnd/>
            <a:tailEnd/>
          </a:ln>
        </p:spPr>
      </p:pic>
      <p:sp>
        <p:nvSpPr>
          <p:cNvPr id="108601" name="Freeform 61"/>
          <p:cNvSpPr>
            <a:spLocks/>
          </p:cNvSpPr>
          <p:nvPr/>
        </p:nvSpPr>
        <p:spPr bwMode="auto">
          <a:xfrm>
            <a:off x="4503738" y="3897313"/>
            <a:ext cx="714375" cy="1833562"/>
          </a:xfrm>
          <a:custGeom>
            <a:avLst/>
            <a:gdLst>
              <a:gd name="T0" fmla="*/ 88900 w 450"/>
              <a:gd name="T1" fmla="*/ 1833562 h 1155"/>
              <a:gd name="T2" fmla="*/ 7938 w 450"/>
              <a:gd name="T3" fmla="*/ 1649412 h 1155"/>
              <a:gd name="T4" fmla="*/ 149225 w 450"/>
              <a:gd name="T5" fmla="*/ 1528762 h 1155"/>
              <a:gd name="T6" fmla="*/ 211138 w 450"/>
              <a:gd name="T7" fmla="*/ 1508124 h 1155"/>
              <a:gd name="T8" fmla="*/ 169863 w 450"/>
              <a:gd name="T9" fmla="*/ 1344612 h 1155"/>
              <a:gd name="T10" fmla="*/ 149225 w 450"/>
              <a:gd name="T11" fmla="*/ 1141412 h 1155"/>
              <a:gd name="T12" fmla="*/ 352425 w 450"/>
              <a:gd name="T13" fmla="*/ 1122362 h 1155"/>
              <a:gd name="T14" fmla="*/ 312738 w 450"/>
              <a:gd name="T15" fmla="*/ 938212 h 1155"/>
              <a:gd name="T16" fmla="*/ 495300 w 450"/>
              <a:gd name="T17" fmla="*/ 796925 h 1155"/>
              <a:gd name="T18" fmla="*/ 515938 w 450"/>
              <a:gd name="T19" fmla="*/ 674687 h 1155"/>
              <a:gd name="T20" fmla="*/ 393700 w 450"/>
              <a:gd name="T21" fmla="*/ 593725 h 1155"/>
              <a:gd name="T22" fmla="*/ 414338 w 450"/>
              <a:gd name="T23" fmla="*/ 471487 h 1155"/>
              <a:gd name="T24" fmla="*/ 474663 w 450"/>
              <a:gd name="T25" fmla="*/ 450850 h 1155"/>
              <a:gd name="T26" fmla="*/ 596900 w 450"/>
              <a:gd name="T27" fmla="*/ 430212 h 1155"/>
              <a:gd name="T28" fmla="*/ 657225 w 450"/>
              <a:gd name="T29" fmla="*/ 390525 h 1155"/>
              <a:gd name="T30" fmla="*/ 515938 w 450"/>
              <a:gd name="T31" fmla="*/ 247650 h 1155"/>
              <a:gd name="T32" fmla="*/ 474663 w 450"/>
              <a:gd name="T33" fmla="*/ 187325 h 1155"/>
              <a:gd name="T34" fmla="*/ 596900 w 450"/>
              <a:gd name="T35" fmla="*/ 125412 h 1155"/>
              <a:gd name="T36" fmla="*/ 636588 w 450"/>
              <a:gd name="T37" fmla="*/ 65087 h 1155"/>
              <a:gd name="T38" fmla="*/ 698500 w 450"/>
              <a:gd name="T39" fmla="*/ 23812 h 1155"/>
              <a:gd name="T40" fmla="*/ 677863 w 450"/>
              <a:gd name="T41" fmla="*/ 247650 h 1155"/>
              <a:gd name="T42" fmla="*/ 555625 w 450"/>
              <a:gd name="T43" fmla="*/ 288925 h 1155"/>
              <a:gd name="T44" fmla="*/ 495300 w 450"/>
              <a:gd name="T45" fmla="*/ 309562 h 1155"/>
              <a:gd name="T46" fmla="*/ 433388 w 450"/>
              <a:gd name="T47" fmla="*/ 430212 h 1155"/>
              <a:gd name="T48" fmla="*/ 555625 w 450"/>
              <a:gd name="T49" fmla="*/ 492125 h 1155"/>
              <a:gd name="T50" fmla="*/ 576263 w 450"/>
              <a:gd name="T51" fmla="*/ 552450 h 1155"/>
              <a:gd name="T52" fmla="*/ 373062 w 450"/>
              <a:gd name="T53" fmla="*/ 715962 h 1155"/>
              <a:gd name="T54" fmla="*/ 454025 w 450"/>
              <a:gd name="T55" fmla="*/ 877887 h 1155"/>
              <a:gd name="T56" fmla="*/ 230188 w 450"/>
              <a:gd name="T57" fmla="*/ 1039812 h 1155"/>
              <a:gd name="T58" fmla="*/ 190500 w 450"/>
              <a:gd name="T59" fmla="*/ 1182687 h 1155"/>
              <a:gd name="T60" fmla="*/ 250825 w 450"/>
              <a:gd name="T61" fmla="*/ 1141412 h 1155"/>
              <a:gd name="T62" fmla="*/ 271463 w 450"/>
              <a:gd name="T63" fmla="*/ 1081087 h 1155"/>
              <a:gd name="T64" fmla="*/ 292100 w 450"/>
              <a:gd name="T65" fmla="*/ 1141412 h 1155"/>
              <a:gd name="T66" fmla="*/ 312738 w 450"/>
              <a:gd name="T67" fmla="*/ 1243012 h 1155"/>
              <a:gd name="T68" fmla="*/ 149225 w 450"/>
              <a:gd name="T69" fmla="*/ 1344612 h 1155"/>
              <a:gd name="T70" fmla="*/ 88900 w 450"/>
              <a:gd name="T71" fmla="*/ 1508124 h 1155"/>
              <a:gd name="T72" fmla="*/ 149225 w 450"/>
              <a:gd name="T73" fmla="*/ 1547812 h 1155"/>
              <a:gd name="T74" fmla="*/ 190500 w 450"/>
              <a:gd name="T75" fmla="*/ 1670050 h 1155"/>
              <a:gd name="T76" fmla="*/ 88900 w 450"/>
              <a:gd name="T77" fmla="*/ 1833562 h 11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50"/>
              <a:gd name="T118" fmla="*/ 0 h 1155"/>
              <a:gd name="T119" fmla="*/ 450 w 450"/>
              <a:gd name="T120" fmla="*/ 1155 h 115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50" h="1155">
                <a:moveTo>
                  <a:pt x="56" y="1155"/>
                </a:moveTo>
                <a:cubicBezTo>
                  <a:pt x="30" y="1116"/>
                  <a:pt x="19" y="1083"/>
                  <a:pt x="5" y="1039"/>
                </a:cubicBezTo>
                <a:cubicBezTo>
                  <a:pt x="23" y="962"/>
                  <a:pt x="0" y="994"/>
                  <a:pt x="94" y="963"/>
                </a:cubicBezTo>
                <a:cubicBezTo>
                  <a:pt x="107" y="959"/>
                  <a:pt x="133" y="950"/>
                  <a:pt x="133" y="950"/>
                </a:cubicBezTo>
                <a:cubicBezTo>
                  <a:pt x="172" y="890"/>
                  <a:pt x="164" y="886"/>
                  <a:pt x="107" y="847"/>
                </a:cubicBezTo>
                <a:cubicBezTo>
                  <a:pt x="106" y="844"/>
                  <a:pt x="54" y="737"/>
                  <a:pt x="94" y="719"/>
                </a:cubicBezTo>
                <a:cubicBezTo>
                  <a:pt x="133" y="701"/>
                  <a:pt x="179" y="711"/>
                  <a:pt x="222" y="707"/>
                </a:cubicBezTo>
                <a:cubicBezTo>
                  <a:pt x="264" y="644"/>
                  <a:pt x="248" y="643"/>
                  <a:pt x="197" y="591"/>
                </a:cubicBezTo>
                <a:cubicBezTo>
                  <a:pt x="162" y="488"/>
                  <a:pt x="209" y="514"/>
                  <a:pt x="312" y="502"/>
                </a:cubicBezTo>
                <a:cubicBezTo>
                  <a:pt x="328" y="477"/>
                  <a:pt x="356" y="456"/>
                  <a:pt x="325" y="425"/>
                </a:cubicBezTo>
                <a:cubicBezTo>
                  <a:pt x="303" y="403"/>
                  <a:pt x="248" y="374"/>
                  <a:pt x="248" y="374"/>
                </a:cubicBezTo>
                <a:cubicBezTo>
                  <a:pt x="252" y="348"/>
                  <a:pt x="248" y="320"/>
                  <a:pt x="261" y="297"/>
                </a:cubicBezTo>
                <a:cubicBezTo>
                  <a:pt x="268" y="285"/>
                  <a:pt x="286" y="287"/>
                  <a:pt x="299" y="284"/>
                </a:cubicBezTo>
                <a:cubicBezTo>
                  <a:pt x="324" y="278"/>
                  <a:pt x="350" y="275"/>
                  <a:pt x="376" y="271"/>
                </a:cubicBezTo>
                <a:cubicBezTo>
                  <a:pt x="389" y="263"/>
                  <a:pt x="408" y="260"/>
                  <a:pt x="414" y="246"/>
                </a:cubicBezTo>
                <a:cubicBezTo>
                  <a:pt x="430" y="205"/>
                  <a:pt x="352" y="165"/>
                  <a:pt x="325" y="156"/>
                </a:cubicBezTo>
                <a:cubicBezTo>
                  <a:pt x="316" y="143"/>
                  <a:pt x="296" y="133"/>
                  <a:pt x="299" y="118"/>
                </a:cubicBezTo>
                <a:cubicBezTo>
                  <a:pt x="302" y="100"/>
                  <a:pt x="363" y="83"/>
                  <a:pt x="376" y="79"/>
                </a:cubicBezTo>
                <a:cubicBezTo>
                  <a:pt x="384" y="66"/>
                  <a:pt x="390" y="52"/>
                  <a:pt x="401" y="41"/>
                </a:cubicBezTo>
                <a:cubicBezTo>
                  <a:pt x="412" y="30"/>
                  <a:pt x="437" y="0"/>
                  <a:pt x="440" y="15"/>
                </a:cubicBezTo>
                <a:cubicBezTo>
                  <a:pt x="450" y="61"/>
                  <a:pt x="449" y="114"/>
                  <a:pt x="427" y="156"/>
                </a:cubicBezTo>
                <a:cubicBezTo>
                  <a:pt x="414" y="180"/>
                  <a:pt x="376" y="173"/>
                  <a:pt x="350" y="182"/>
                </a:cubicBezTo>
                <a:cubicBezTo>
                  <a:pt x="337" y="186"/>
                  <a:pt x="312" y="195"/>
                  <a:pt x="312" y="195"/>
                </a:cubicBezTo>
                <a:cubicBezTo>
                  <a:pt x="307" y="203"/>
                  <a:pt x="266" y="255"/>
                  <a:pt x="273" y="271"/>
                </a:cubicBezTo>
                <a:cubicBezTo>
                  <a:pt x="281" y="290"/>
                  <a:pt x="334" y="304"/>
                  <a:pt x="350" y="310"/>
                </a:cubicBezTo>
                <a:cubicBezTo>
                  <a:pt x="354" y="323"/>
                  <a:pt x="363" y="335"/>
                  <a:pt x="363" y="348"/>
                </a:cubicBezTo>
                <a:cubicBezTo>
                  <a:pt x="363" y="474"/>
                  <a:pt x="357" y="437"/>
                  <a:pt x="235" y="451"/>
                </a:cubicBezTo>
                <a:cubicBezTo>
                  <a:pt x="216" y="527"/>
                  <a:pt x="208" y="533"/>
                  <a:pt x="286" y="553"/>
                </a:cubicBezTo>
                <a:cubicBezTo>
                  <a:pt x="324" y="664"/>
                  <a:pt x="228" y="644"/>
                  <a:pt x="145" y="655"/>
                </a:cubicBezTo>
                <a:cubicBezTo>
                  <a:pt x="136" y="665"/>
                  <a:pt x="63" y="717"/>
                  <a:pt x="120" y="745"/>
                </a:cubicBezTo>
                <a:cubicBezTo>
                  <a:pt x="134" y="752"/>
                  <a:pt x="145" y="728"/>
                  <a:pt x="158" y="719"/>
                </a:cubicBezTo>
                <a:cubicBezTo>
                  <a:pt x="162" y="706"/>
                  <a:pt x="158" y="681"/>
                  <a:pt x="171" y="681"/>
                </a:cubicBezTo>
                <a:cubicBezTo>
                  <a:pt x="184" y="681"/>
                  <a:pt x="181" y="706"/>
                  <a:pt x="184" y="719"/>
                </a:cubicBezTo>
                <a:cubicBezTo>
                  <a:pt x="189" y="740"/>
                  <a:pt x="193" y="762"/>
                  <a:pt x="197" y="783"/>
                </a:cubicBezTo>
                <a:cubicBezTo>
                  <a:pt x="161" y="836"/>
                  <a:pt x="153" y="829"/>
                  <a:pt x="94" y="847"/>
                </a:cubicBezTo>
                <a:cubicBezTo>
                  <a:pt x="60" y="870"/>
                  <a:pt x="19" y="904"/>
                  <a:pt x="56" y="950"/>
                </a:cubicBezTo>
                <a:cubicBezTo>
                  <a:pt x="65" y="962"/>
                  <a:pt x="81" y="967"/>
                  <a:pt x="94" y="975"/>
                </a:cubicBezTo>
                <a:cubicBezTo>
                  <a:pt x="103" y="1001"/>
                  <a:pt x="129" y="1026"/>
                  <a:pt x="120" y="1052"/>
                </a:cubicBezTo>
                <a:cubicBezTo>
                  <a:pt x="98" y="1117"/>
                  <a:pt x="78" y="1090"/>
                  <a:pt x="56" y="1155"/>
                </a:cubicBezTo>
                <a:close/>
              </a:path>
            </a:pathLst>
          </a:custGeom>
          <a:noFill/>
          <a:ln w="57150">
            <a:solidFill>
              <a:schemeClr val="tx1"/>
            </a:solidFill>
            <a:round/>
            <a:headEnd/>
            <a:tailEnd/>
          </a:ln>
        </p:spPr>
        <p:txBody>
          <a:bodyPr/>
          <a:lstStyle/>
          <a:p>
            <a:endParaRPr lang="ru-RU">
              <a:latin typeface="Calibri" pitchFamily="34" charset="0"/>
            </a:endParaRPr>
          </a:p>
        </p:txBody>
      </p:sp>
      <p:sp>
        <p:nvSpPr>
          <p:cNvPr id="9278" name="AutoShape 62"/>
          <p:cNvSpPr>
            <a:spLocks noChangeArrowheads="1"/>
          </p:cNvSpPr>
          <p:nvPr/>
        </p:nvSpPr>
        <p:spPr bwMode="auto">
          <a:xfrm rot="-10604464">
            <a:off x="611188" y="620713"/>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9279" name="AutoShape 63"/>
          <p:cNvSpPr>
            <a:spLocks noChangeArrowheads="1"/>
          </p:cNvSpPr>
          <p:nvPr/>
        </p:nvSpPr>
        <p:spPr bwMode="auto">
          <a:xfrm rot="-10604464">
            <a:off x="3779838" y="476250"/>
            <a:ext cx="647700" cy="504825"/>
          </a:xfrm>
          <a:prstGeom prst="cloudCallout">
            <a:avLst>
              <a:gd name="adj1" fmla="val 24083"/>
              <a:gd name="adj2" fmla="val -29722"/>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9280" name="AutoShape 64"/>
          <p:cNvSpPr>
            <a:spLocks noChangeArrowheads="1"/>
          </p:cNvSpPr>
          <p:nvPr/>
        </p:nvSpPr>
        <p:spPr bwMode="auto">
          <a:xfrm rot="-10604464">
            <a:off x="2700338" y="333375"/>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9281" name="AutoShape 65"/>
          <p:cNvSpPr>
            <a:spLocks noChangeArrowheads="1"/>
          </p:cNvSpPr>
          <p:nvPr/>
        </p:nvSpPr>
        <p:spPr bwMode="auto">
          <a:xfrm rot="-10604464">
            <a:off x="6516688" y="444500"/>
            <a:ext cx="1511300" cy="504825"/>
          </a:xfrm>
          <a:prstGeom prst="cloudCallout">
            <a:avLst>
              <a:gd name="adj1" fmla="val -31356"/>
              <a:gd name="adj2" fmla="val -9241"/>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9284" name="Text Box 68"/>
          <p:cNvSpPr txBox="1">
            <a:spLocks noChangeArrowheads="1"/>
          </p:cNvSpPr>
          <p:nvPr/>
        </p:nvSpPr>
        <p:spPr bwMode="auto">
          <a:xfrm>
            <a:off x="500063" y="1428750"/>
            <a:ext cx="6673850" cy="70788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defRPr/>
            </a:pPr>
            <a:r>
              <a:rPr lang="ru-RU" sz="2000" dirty="0">
                <a:solidFill>
                  <a:schemeClr val="tx1"/>
                </a:solidFill>
                <a:latin typeface="Times New Roman" pitchFamily="18" charset="0"/>
                <a:cs typeface="Times New Roman" pitchFamily="18" charset="0"/>
              </a:rPr>
              <a:t>6. Солнце светит в вышине, хорошо лежать на дне. Только якорь мне мешает, а такое ли бывает</a:t>
            </a:r>
            <a:r>
              <a:rPr lang="en-US" sz="2000" dirty="0">
                <a:solidFill>
                  <a:schemeClr val="tx1"/>
                </a:solidFill>
                <a:latin typeface="Times New Roman" pitchFamily="18" charset="0"/>
                <a:cs typeface="Times New Roman" pitchFamily="18" charset="0"/>
              </a:rPr>
              <a:t>?</a:t>
            </a:r>
            <a:r>
              <a:rPr lang="ru-RU" sz="2000" dirty="0">
                <a:solidFill>
                  <a:schemeClr val="tx1"/>
                </a:solidFill>
                <a:latin typeface="Times New Roman" pitchFamily="18" charset="0"/>
                <a:cs typeface="Times New Roman" pitchFamily="18" charset="0"/>
              </a:rPr>
              <a:t> Почему?</a:t>
            </a:r>
          </a:p>
        </p:txBody>
      </p:sp>
      <p:pic>
        <p:nvPicPr>
          <p:cNvPr id="108607" name="Picture 71" descr="якорь"/>
          <p:cNvPicPr>
            <a:picLocks noChangeAspect="1" noChangeArrowheads="1"/>
          </p:cNvPicPr>
          <p:nvPr/>
        </p:nvPicPr>
        <p:blipFill>
          <a:blip r:embed="rId7" cstate="print"/>
          <a:srcRect/>
          <a:stretch>
            <a:fillRect/>
          </a:stretch>
        </p:blipFill>
        <p:spPr bwMode="auto">
          <a:xfrm>
            <a:off x="4706938" y="2420938"/>
            <a:ext cx="1508125" cy="17287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nodeType="withEffect">
                                  <p:stCondLst>
                                    <p:cond delay="0"/>
                                  </p:stCondLst>
                                  <p:childTnLst>
                                    <p:animMotion origin="layout" path="M -7.22222E-6 -3.31022E-6 C -0.0073 -0.00647 -0.01494 -0.01132 -0.02223 -0.0178 C -0.02744 -0.01687 -0.03282 -0.01687 -0.03785 -0.01479 C -0.04393 -0.01225 -0.04931 0.00023 -0.05556 0.00601 C -0.06303 0.00509 -0.07067 0.00624 -0.07778 0.00301 C -0.08039 0.00185 -0.08021 -0.0037 -0.0823 -0.00601 C -0.08646 -0.0104 -0.09271 -0.00994 -0.09792 -0.01179 C -0.11667 -0.00763 -0.10712 -0.01202 -0.12449 0.00301 C -0.12674 0.00486 -0.13126 0.00879 -0.13126 0.00879 C -0.15539 0.00116 -0.12518 0.01295 -0.14671 -0.003 C -0.15087 -0.00601 -0.16008 -0.00878 -0.16008 -0.00878 C -0.17535 0.01133 -0.16824 0.00416 -0.18004 0.0148 C -0.1882 0.01387 -0.19671 0.0148 -0.20452 0.01179 C -0.21285 0.00856 -0.2191 -0.00069 -0.22674 -0.00601 L -0.27119 0.00879 C -0.27119 0.00879 -0.27119 0.00879 -0.27119 0.00879 C -0.27709 0.01087 -0.28889 0.0148 -0.28889 0.0148 C -0.32292 0.00832 -0.29219 0.01711 -0.31112 0.00601 C -0.31546 0.00347 -0.32449 -3.31022E-6 -0.32449 -3.31022E-6 L -0.35556 0.0148 C -0.35556 0.0148 -0.35556 0.0148 -0.35556 0.0148 C -0.36146 0.01688 -0.37344 0.02081 -0.37344 0.02081 C -0.37796 0.01988 -0.38264 0.02034 -0.38681 0.0178 C -0.38976 0.01618 -0.3908 0.0111 -0.39341 0.00879 C -0.39532 0.00717 -0.39775 0.00694 -0.40001 0.00601 C -0.40591 0.00786 -0.41216 0.00902 -0.41789 0.01179 C -0.42935 0.01734 -0.41962 0.01988 -0.43334 0.02358 C -0.44133 0.02566 -0.44966 0.02566 -0.45782 0.02659 C -0.46372 0.02566 -0.46997 0.02566 -0.4757 0.02358 C -0.48716 0.01942 -0.47726 0.01595 -0.48889 0.0148 C -0.5066 0.01295 -0.52449 0.01272 -0.54237 0.01179 C -0.55192 0.0074 -0.55556 -0.00277 -0.56459 -0.00878 C -0.56685 -0.01017 -0.58317 -0.01433 -0.58455 -0.01479 C -0.61824 -0.01063 -0.61303 -0.00855 -0.65122 -0.01179 C -0.66615 -0.01849 -0.66598 -0.01988 -0.69115 -0.01179 C -0.69636 -0.01017 -0.69931 -0.00115 -0.70452 -3.31022E-6 C -0.70903 0.00093 -0.71337 0.00208 -0.71789 0.00301 C -0.72674 0.00208 -0.7356 0.00162 -0.74445 -3.31022E-6 C -0.74688 -0.00046 -0.75122 -0.003 -0.75122 -0.003 " pathEditMode="relative" ptsTypes="fffffffffffffFffffFfffffffffffffffffffA">
                                      <p:cBhvr>
                                        <p:cTn id="6" dur="5000" fill="hold"/>
                                        <p:tgtEl>
                                          <p:spTgt spid="9271"/>
                                        </p:tgtEl>
                                        <p:attrNameLst>
                                          <p:attrName>ppt_x</p:attrName>
                                          <p:attrName>ppt_y</p:attrName>
                                        </p:attrNameLst>
                                      </p:cBhvr>
                                    </p:animMotion>
                                  </p:childTnLst>
                                </p:cTn>
                              </p:par>
                              <p:par>
                                <p:cTn id="7" presetID="0" presetClass="path" presetSubtype="0" repeatCount="indefinite" accel="50000" decel="50000" fill="hold" nodeType="withEffect">
                                  <p:stCondLst>
                                    <p:cond delay="0"/>
                                  </p:stCondLst>
                                  <p:childTnLst>
                                    <p:animMotion origin="layout" path="M -5.55556E-7 7.06426E-6 C 0.00955 -0.00438 0.01927 -0.00739 0.02882 -0.01178 C 0.04566 -0.00993 0.05955 -0.00831 0.07552 -0.003 C 0.08368 -0.00392 0.09201 -0.00415 0.1 -0.006 C 0.10469 -0.00716 0.10885 -0.00993 0.11337 -0.01178 C 0.11562 -0.01271 0.11996 -0.01479 0.11996 -0.01479 C 0.13993 -0.01178 0.16528 -0.01779 0.18212 -0.003 C 0.18698 0.01642 0.19635 0.02451 0.20885 0.03561 C 0.21111 0.03746 0.21285 0.04046 0.21545 0.04139 C 0.2184 0.04231 0.22153 0.04323 0.22448 0.04439 C 0.22899 0.04624 0.23767 0.0504 0.23767 0.0504 C 0.23906 0.05017 0.26024 0.04948 0.26666 0.04439 C 0.2783 0.03514 0.28628 0.02081 0.29774 0.0118 C 0.29982 0.01018 0.30226 0.01018 0.30434 0.00879 C 0.30677 0.00717 0.30885 0.00486 0.31111 0.00301 C 0.31927 0.00394 0.3276 0.00394 0.33559 0.00602 C 0.33889 0.00694 0.34132 0.01018 0.34444 0.0118 C 0.34948 0.01434 0.35486 0.0155 0.35989 0.01781 C 0.39097 0.01388 0.38871 0.01157 0.42222 0.0148 C 0.43351 0.02983 0.43594 0.02659 0.4533 0.02359 C 0.46562 0.01272 0.45399 0.02127 0.47326 0.0148 C 0.47778 0.01318 0.48663 0.00879 0.48663 0.00879 C 0.49479 0.00995 0.51041 0.0081 0.51771 0.01781 " pathEditMode="relative" ptsTypes="ffffffffffffffffffffffA">
                                      <p:cBhvr>
                                        <p:cTn id="8" dur="5000" fill="hold"/>
                                        <p:tgtEl>
                                          <p:spTgt spid="9272"/>
                                        </p:tgtEl>
                                        <p:attrNameLst>
                                          <p:attrName>ppt_x</p:attrName>
                                          <p:attrName>ppt_y</p:attrName>
                                        </p:attrNameLst>
                                      </p:cBhvr>
                                    </p:animMotion>
                                  </p:childTnLst>
                                </p:cTn>
                              </p:par>
                              <p:par>
                                <p:cTn id="9" presetID="0" presetClass="path" presetSubtype="0" repeatCount="indefinite" accel="50000" decel="50000" fill="hold" nodeType="withEffect">
                                  <p:stCondLst>
                                    <p:cond delay="0"/>
                                  </p:stCondLst>
                                  <p:childTnLst>
                                    <p:animMotion origin="layout" path="M -1.66667E-6 5.18724E-6 C -0.01077 -0.00231 -0.02066 -0.006 -0.03125 -0.00878 C -0.03941 -0.00785 -0.04774 -0.00901 -0.05556 -0.006 C -0.05868 -0.00485 -0.05972 0.0007 -0.06233 0.00301 C -0.0632 0.0037 -0.07483 0.00833 -0.0757 0.00879 C -0.08038 0.0081 -0.09549 0.0081 -0.10226 0.00301 C -0.12518 -0.01386 -0.10729 -0.00508 -0.12222 -0.01178 C -0.13195 -0.01086 -0.14167 -0.01109 -0.15122 -0.00878 C -0.15382 -0.00808 -0.15538 -0.00462 -0.15781 -0.003 C -0.16545 0.00186 -0.17431 0.00232 -0.18229 0.00602 C -0.1967 0.00324 -0.20799 -0.00138 -0.22222 -0.006 C -0.22518 -0.00694 -0.23125 -0.00878 -0.23125 -0.00878 C -0.2599 -0.00647 -0.28472 -0.003 -0.31337 -0.006 C -0.31979 -0.01849 -0.32691 -0.02843 -0.33333 -0.04137 C -0.33785 -0.05062 -0.34983 -0.05617 -0.35556 -0.06518 C -0.37327 -0.09269 -0.3724 -0.10887 -0.4 -0.12135 C -0.40972 -0.12043 -0.41945 -0.11997 -0.42899 -0.11835 C -0.43125 -0.11789 -0.43403 -0.11742 -0.43559 -0.11534 C -0.43715 -0.11326 -0.43663 -0.1091 -0.43785 -0.10656 C -0.43958 -0.10309 -0.44254 -0.10078 -0.44445 -0.09754 C -0.45313 -0.08275 -0.4658 -0.05986 -0.47344 -0.04438 C -0.47465 -0.04183 -0.47795 -0.04299 -0.48004 -0.04137 C -0.48472 -0.0379 -0.48837 -0.03189 -0.4934 -0.02958 C -0.52188 -0.01687 -0.52361 -0.01779 -0.56007 -0.01779 " pathEditMode="relative" ptsTypes="fffffffffffffffffffffffA">
                                      <p:cBhvr>
                                        <p:cTn id="10" dur="3000" fill="hold"/>
                                        <p:tgtEl>
                                          <p:spTgt spid="9274"/>
                                        </p:tgtEl>
                                        <p:attrNameLst>
                                          <p:attrName>ppt_x</p:attrName>
                                          <p:attrName>ppt_y</p:attrName>
                                        </p:attrNameLst>
                                      </p:cBhvr>
                                    </p:animMotion>
                                  </p:childTnLst>
                                </p:cTn>
                              </p:par>
                              <p:par>
                                <p:cTn id="11" presetID="0" presetClass="path" presetSubtype="0" repeatCount="indefinite" accel="50000" decel="50000" fill="hold" nodeType="withEffect">
                                  <p:stCondLst>
                                    <p:cond delay="0"/>
                                  </p:stCondLst>
                                  <p:childTnLst>
                                    <p:animMotion origin="layout" path="M 5.55556E-7 -6.79149E-6 C 0.01424 0.0023 0.01632 0.00022 0.02674 0.00901 C 0.03212 0.01363 0.04219 0.0238 0.04219 0.0238 C 0.04653 0.04068 0.04254 0.03074 0.06007 0.04738 C 0.06268 0.04969 0.06389 0.05408 0.06667 0.05616 C 0.07084 0.05917 0.08004 0.06217 0.08004 0.06217 C 0.09879 0.07928 0.12865 0.07558 0.14896 0.07697 C 0.16893 0.08367 0.16094 0.08044 0.17327 0.08575 C 0.18646 0.08367 0.19827 0.08044 0.21111 0.07697 C 0.21441 0.07789 0.22483 0.07997 0.22882 0.08298 C 0.25139 0.09985 0.23386 0.09107 0.24896 0.09777 C 0.25 0.09754 0.27552 0.09269 0.27778 0.09176 C 0.28472 0.08853 0.29653 0.07697 0.30226 0.07096 C 0.3217 0.07535 0.33872 0.08737 0.35781 0.09176 C 0.39896 0.08483 0.34966 0.09176 0.42448 0.09176 C 0.43281 0.09176 0.45261 0.0876 0.46216 0.08575 C 0.47188 0.08182 0.48125 0.0772 0.49115 0.07396 C 0.52222 0.07489 0.5533 0.07443 0.5842 0.07697 C 0.59966 0.07812 0.62084 0.08968 0.63559 0.09477 C 0.65591 0.10147 0.6816 0.10425 0.70226 0.10656 C 0.7408 0.10563 0.77934 0.10725 0.81771 0.10355 C 0.825 0.10286 0.82674 0.07697 0.82674 0.07697 C 0.82604 0.07211 0.82622 0.06657 0.82448 0.06217 C 0.82084 0.05247 0.80972 0.04692 0.80452 0.0386 C 0.79861 0.02912 0.79462 0.02195 0.78663 0.01479 C 0.78021 0.00184 0.77709 -0.01064 0.78229 -0.02659 C 0.78472 -0.03376 0.80573 -0.03884 0.81111 -0.04139 C 0.82535 -0.06034 0.82882 -0.04878 0.82222 -0.08577 C 0.82084 -0.09317 0.80938 -0.10079 0.80452 -0.10357 C 0.80018 -0.10611 0.79115 -0.10935 0.79115 -0.10935 C 0.78889 -0.11143 0.78611 -0.11258 0.78438 -0.11536 C 0.78091 -0.12067 0.77552 -0.13316 0.77552 -0.13316 C 0.77622 -0.14102 0.77552 -0.14934 0.77778 -0.15673 C 0.77882 -0.15997 0.78195 -0.16136 0.78438 -0.16274 C 0.79705 -0.17037 0.81302 -0.17453 0.82674 -0.17453 " pathEditMode="relative" ptsTypes="ffffffffffffffffffffffffffffffffffA">
                                      <p:cBhvr>
                                        <p:cTn id="12" dur="5000" fill="hold"/>
                                        <p:tgtEl>
                                          <p:spTgt spid="9275"/>
                                        </p:tgtEl>
                                        <p:attrNameLst>
                                          <p:attrName>ppt_x</p:attrName>
                                          <p:attrName>ppt_y</p:attrName>
                                        </p:attrNameLst>
                                      </p:cBhvr>
                                    </p:animMotion>
                                  </p:childTnLst>
                                </p:cTn>
                              </p:par>
                              <p:par>
                                <p:cTn id="13" presetID="0" presetClass="path" presetSubtype="0" repeatCount="indefinite" accel="50000" decel="50000" fill="hold" nodeType="withEffect">
                                  <p:stCondLst>
                                    <p:cond delay="0"/>
                                  </p:stCondLst>
                                  <p:childTnLst>
                                    <p:animMotion origin="layout" path="M -1.94444E-6 4.98382E-6 C -0.01337 -0.00601 -0.02587 -0.01757 -0.04028 -0.02081 C -0.04983 -0.02289 -0.05764 -0.02543 -0.06667 -0.02959 C -0.10538 -0.02705 -0.09827 -0.03236 -0.11788 -0.02381 C -0.12518 -0.02057 -0.13785 -0.00902 -0.13785 -0.00902 C -0.13854 -0.00601 -0.14011 -0.00324 -0.14011 4.98382E-6 C -0.14011 0.01086 -0.14028 0.02219 -0.13785 0.03259 C -0.1375 0.03398 -0.11997 0.04554 -0.11788 0.04739 C -0.11632 0.05317 -0.11285 0.06218 -0.11788 0.06796 C -0.12136 0.07212 -0.12674 0.07189 -0.13108 0.07397 C -0.14288 0.07929 -0.15486 0.08229 -0.16667 0.08576 C -0.17274 0.08738 -0.17865 0.08992 -0.18455 0.09177 C -0.1875 0.09269 -0.1934 0.09454 -0.1934 0.09454 C -0.20486 0.10495 -0.20816 0.1165 -0.20226 0.13615 C -0.20122 0.13939 -0.19774 0.13962 -0.19566 0.14193 C -0.19323 0.14471 -0.19167 0.14887 -0.18889 0.15095 C -0.18472 0.15395 -0.17552 0.15673 -0.17552 0.15673 C -0.16893 0.16274 -0.16233 0.16851 -0.15573 0.17452 C -0.15347 0.17661 -0.14913 0.18053 -0.14913 0.18053 C -0.13872 0.22029 -0.20417 0.20365 -0.21111 0.20411 C -0.2191 0.20758 -0.23368 0.21313 -0.22222 0.2307 C -0.2191 0.23532 -0.21268 0.23324 -0.20886 0.23671 C -0.20452 0.24064 -0.19566 0.2485 -0.19566 0.2485 C -0.19497 0.2515 -0.19254 0.25451 -0.1934 0.25728 C -0.19445 0.26052 -0.1974 0.2626 -0.2 0.26329 C -0.23594 0.273 -0.21545 0.26121 -0.24011 0.2693 C -0.24462 0.27069 -0.2533 0.27508 -0.2533 0.27508 C -0.25625 0.28109 -0.26337 0.28594 -0.26233 0.29288 C -0.26007 0.30721 -0.26042 0.32409 -0.25556 0.33726 C -0.25382 0.34212 -0.24618 0.35506 -0.24445 0.35807 C -0.24115 0.37124 -0.23854 0.3717 -0.22899 0.37563 C -0.22448 0.37956 -0.21424 0.38072 -0.21563 0.38765 C -0.21632 0.39158 -0.21597 0.39621 -0.21788 0.39944 C -0.21927 0.40176 -0.2224 0.40106 -0.22448 0.40245 C -0.22691 0.40407 -0.22865 0.40684 -0.23108 0.40823 C -0.23611 0.411 -0.24149 0.41193 -0.2467 0.41424 C -0.27709 0.411 -0.2658 0.41123 -0.28004 0.41123 " pathEditMode="relative" ptsTypes="ffffffffffffffffffffffffffffffffffffA">
                                      <p:cBhvr>
                                        <p:cTn id="14" dur="5000" fill="hold"/>
                                        <p:tgtEl>
                                          <p:spTgt spid="9273"/>
                                        </p:tgtEl>
                                        <p:attrNameLst>
                                          <p:attrName>ppt_x</p:attrName>
                                          <p:attrName>ppt_y</p:attrName>
                                        </p:attrNameLst>
                                      </p:cBhvr>
                                    </p:animMotion>
                                  </p:childTnLst>
                                </p:cTn>
                              </p:par>
                              <p:par>
                                <p:cTn id="15" presetID="0" presetClass="path" presetSubtype="0" repeatCount="indefinite" accel="50000" decel="50000" fill="hold" nodeType="withEffect">
                                  <p:stCondLst>
                                    <p:cond delay="0"/>
                                  </p:stCondLst>
                                  <p:childTnLst>
                                    <p:animMotion origin="layout" path="M 3.05556E-6 3.48128E-6 C 0.02951 -0.0252 0.07726 -0.02127 0.11111 -0.02358 C 0.12639 -0.03722 0.12274 -0.02867 0.12673 -0.04439 C 0.10295 -0.0541 0.13767 -0.03791 0.11562 -0.05618 C 0.10035 -0.06889 0.06875 -0.06704 0.05555 -0.06797 C 0.05035 -0.06889 0.04514 -0.06935 0.0401 -0.07097 C 0.03559 -0.07236 0.02673 -0.07675 0.02673 -0.07675 C 0.02448 -0.07975 0.02153 -0.08207 0.01996 -0.08576 C 0.01771 -0.09131 0.01562 -0.10356 0.01562 -0.10356 C 0.02378 -0.12576 0.03351 -0.12414 0.05121 -0.13015 C 0.06319 -0.13408 0.07413 -0.14402 0.08663 -0.14494 C 0.1 -0.14587 0.11337 -0.14702 0.12673 -0.14795 C 0.13507 -0.15141 0.14184 -0.15627 0.14896 -0.16274 C 0.15486 -0.18701 0.1526 -0.1743 0.15555 -0.20111 C 0.15486 -0.21984 0.15503 -0.23856 0.1533 -0.25729 C 0.15226 -0.26746 0.14219 -0.28618 0.13333 -0.28687 C 0.09184 -0.28965 0.05035 -0.28895 0.00885 -0.28988 C 0.00399 -0.31045 0.01614 -0.31924 0.03108 -0.31947 C 0.08663 -0.32039 0.14219 -0.31947 0.19774 -0.31947 " pathEditMode="relative" ptsTypes="ffffffffffffffffffA">
                                      <p:cBhvr>
                                        <p:cTn id="16" dur="5000" fill="hold"/>
                                        <p:tgtEl>
                                          <p:spTgt spid="9270"/>
                                        </p:tgtEl>
                                        <p:attrNameLst>
                                          <p:attrName>ppt_x</p:attrName>
                                          <p:attrName>ppt_y</p:attrName>
                                        </p:attrNameLst>
                                      </p:cBhvr>
                                    </p:animMotion>
                                  </p:childTnLst>
                                </p:cTn>
                              </p:par>
                              <p:par>
                                <p:cTn id="17" presetID="0" presetClass="path" presetSubtype="0" repeatCount="indefinite" accel="50000" decel="50000" fill="hold" grpId="0" nodeType="withEffect">
                                  <p:stCondLst>
                                    <p:cond delay="0"/>
                                  </p:stCondLst>
                                  <p:childTnLst>
                                    <p:animMotion origin="layout" path="M 0.0 0.0 C 0.02448 -0.00671 0.03664 -0.00578 0.06216 0.0 C 0.10174 -0.00278 0.11285 -0.00601 0.15105 -0.00301 C 0.17136 0.01479 0.14462 -0.00763 0.16441 0.00577 C 0.16684 0.00739 0.16858 0.01063 0.17101 0.01178 C 0.17674 0.01456 0.18889 0.01756 0.18889 0.01756 " pathEditMode="relative" ptsTypes="fffffA">
                                      <p:cBhvr>
                                        <p:cTn id="18" dur="5000" fill="hold"/>
                                        <p:tgtEl>
                                          <p:spTgt spid="9281"/>
                                        </p:tgtEl>
                                        <p:attrNameLst>
                                          <p:attrName>ppt_x</p:attrName>
                                          <p:attrName>ppt_y</p:attrName>
                                        </p:attrNameLst>
                                      </p:cBhvr>
                                    </p:animMotion>
                                  </p:childTnLst>
                                </p:cTn>
                              </p:par>
                              <p:par>
                                <p:cTn id="19" presetID="0" presetClass="path" presetSubtype="0" repeatCount="indefinite" accel="50000" decel="50000" fill="hold" grpId="0" nodeType="withEffect">
                                  <p:stCondLst>
                                    <p:cond delay="0"/>
                                  </p:stCondLst>
                                  <p:childTnLst>
                                    <p:animMotion origin="layout" path="M -7.77778E-6 2.76468E-6 C 0.00937 -0.00601 0.01892 -0.01341 0.02881 -0.01757 C 0.0361 -0.02405 0.04288 -0.02589 0.05104 -0.02959 C 0.06475 -0.02358 0.05086 -0.03121 0.0644 -0.01757 C 0.07742 -0.00463 0.09444 0.00785 0.1111 0.00901 C 0.13923 0.01086 0.16735 0.01109 0.19548 0.01202 C 0.23142 0.02681 0.25138 0.02196 0.29774 0.0238 C 0.33975 0.04299 0.2967 0.02427 0.41545 0.02958 C 0.43038 0.03028 0.44513 0.03374 0.45989 0.03559 C 0.46215 0.03652 0.4644 0.03791 0.46666 0.0386 C 0.47031 0.03976 0.47656 0.03675 0.47777 0.0416 C 0.47881 0.04577 0.46892 0.04738 0.46892 0.04738 " pathEditMode="relative" ptsTypes="fffffffffffA">
                                      <p:cBhvr>
                                        <p:cTn id="20" dur="5000" fill="hold"/>
                                        <p:tgtEl>
                                          <p:spTgt spid="9280"/>
                                        </p:tgtEl>
                                        <p:attrNameLst>
                                          <p:attrName>ppt_x</p:attrName>
                                          <p:attrName>ppt_y</p:attrName>
                                        </p:attrNameLst>
                                      </p:cBhvr>
                                    </p:animMotion>
                                  </p:childTnLst>
                                </p:cTn>
                              </p:par>
                              <p:par>
                                <p:cTn id="21" presetID="0" presetClass="path" presetSubtype="0" repeatCount="indefinite" accel="50000" decel="50000" fill="hold" grpId="0" nodeType="withEffect">
                                  <p:stCondLst>
                                    <p:cond delay="0"/>
                                  </p:stCondLst>
                                  <p:childTnLst>
                                    <p:animMotion origin="layout" path="M -0.33073 0.00069 C -0.30416 -0.00532 -0.30711 -0.00509 -0.27066 -0.00231 C -0.24114 0.01364 -0.221 0.00786 -0.18385 0.00948 C -0.17517 0.01248 -0.16927 0.01456 -0.16163 0.0215 C -0.03871 0.01803 0.01719 0.01641 0.15365 0.01849 C 0.13039 0.02866 0.14063 0.02358 0.14914 0.0215 C 0.14983 0.02126 0.15087 0.0215 0.15139 0.0215 " pathEditMode="relative" rAng="0" ptsTypes="ffffffA">
                                      <p:cBhvr>
                                        <p:cTn id="22" dur="5000" fill="hold"/>
                                        <p:tgtEl>
                                          <p:spTgt spid="9278"/>
                                        </p:tgtEl>
                                        <p:attrNameLst>
                                          <p:attrName>ppt_x</p:attrName>
                                          <p:attrName>ppt_y</p:attrName>
                                        </p:attrNameLst>
                                      </p:cBhvr>
                                      <p:rCtr x="242" y="11"/>
                                    </p:animMotion>
                                  </p:childTnLst>
                                </p:cTn>
                              </p:par>
                              <p:par>
                                <p:cTn id="23" presetID="0" presetClass="path" presetSubtype="0" repeatCount="indefinite" accel="50000" decel="50000" fill="hold" grpId="0" nodeType="withEffect">
                                  <p:stCondLst>
                                    <p:cond delay="0"/>
                                  </p:stCondLst>
                                  <p:childTnLst>
                                    <p:animMotion origin="layout" path="M -4.72222E-6 -2.63523E-6 C 0.01893 0.0007 0.03785 0.0007 0.05695 0.00231 C 0.06441 0.00278 0.07171 0.0148 0.07952 0.01595 C 0.08872 0.01711 0.09775 0.01757 0.10695 0.01826 C 0.11494 0.02081 0.12257 0.02635 0.13056 0.02959 C 0.13785 0.03537 0.13455 0.03306 0.14046 0.03676 C 0.15573 0.03583 0.17119 0.03421 0.18646 0.03421 C 0.20869 0.03421 0.19375 0.03676 0.19237 0.03676 " pathEditMode="relative" rAng="0" ptsTypes="fffffffA">
                                      <p:cBhvr>
                                        <p:cTn id="24" dur="5000" fill="hold"/>
                                        <p:tgtEl>
                                          <p:spTgt spid="9279"/>
                                        </p:tgtEl>
                                        <p:attrNameLst>
                                          <p:attrName>ppt_x</p:attrName>
                                          <p:attrName>ppt_y</p:attrName>
                                        </p:attrNameLst>
                                      </p:cBhvr>
                                      <p:rCtr x="104" y="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78" grpId="0" animBg="1"/>
      <p:bldP spid="9279" grpId="0" animBg="1"/>
      <p:bldP spid="9280" grpId="0" animBg="1"/>
      <p:bldP spid="928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428596" y="1285860"/>
            <a:ext cx="8429684" cy="4214842"/>
          </a:xfrm>
          <a:prstGeom prst="rect">
            <a:avLst/>
          </a:prstGeom>
          <a:ln/>
        </p:spPr>
        <p:style>
          <a:lnRef idx="2">
            <a:schemeClr val="accent1"/>
          </a:lnRef>
          <a:fillRef idx="1">
            <a:schemeClr val="lt1"/>
          </a:fillRef>
          <a:effectRef idx="0">
            <a:schemeClr val="accent1"/>
          </a:effectRef>
          <a:fontRef idx="minor">
            <a:schemeClr val="dk1"/>
          </a:fontRef>
        </p:style>
        <p:txBody>
          <a:bodyPr wrap="none">
            <a:prstTxWarp prst="textDeflate">
              <a:avLst/>
            </a:prstTxWarp>
            <a:spAutoFit/>
            <a:scene3d>
              <a:camera prst="orthographicFront"/>
              <a:lightRig rig="threePt" dir="t"/>
            </a:scene3d>
            <a:sp3d extrusionH="57150">
              <a:bevelT w="38100" h="38100"/>
            </a:sp3d>
          </a:bodyPr>
          <a:lstStyle/>
          <a:p>
            <a:pPr algn="ctr" fontAlgn="auto">
              <a:spcBef>
                <a:spcPts val="0"/>
              </a:spcBef>
              <a:spcAft>
                <a:spcPts val="0"/>
              </a:spcAft>
              <a:defRPr/>
            </a:pPr>
            <a:r>
              <a:rPr lang="ru-RU" sz="9600" b="1" dirty="0">
                <a:ln w="19050">
                  <a:solidFill>
                    <a:srgbClr val="FFFF00"/>
                  </a:solidFill>
                  <a:prstDash val="solid"/>
                </a:ln>
                <a:solidFill>
                  <a:srgbClr val="92D050"/>
                </a:solidFill>
                <a:effectLst>
                  <a:glow rad="228600">
                    <a:schemeClr val="accent5">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Первый раунд</a:t>
            </a:r>
          </a:p>
        </p:txBody>
      </p:sp>
      <p:pic>
        <p:nvPicPr>
          <p:cNvPr id="16387" name="Picture 3"/>
          <p:cNvPicPr>
            <a:picLocks noChangeAspect="1" noChangeArrowheads="1"/>
          </p:cNvPicPr>
          <p:nvPr/>
        </p:nvPicPr>
        <p:blipFill>
          <a:blip r:embed="rId3" cstate="print"/>
          <a:srcRect/>
          <a:stretch>
            <a:fillRect/>
          </a:stretch>
        </p:blipFill>
        <p:spPr bwMode="auto">
          <a:xfrm rot="-1498513">
            <a:off x="1122363" y="365125"/>
            <a:ext cx="1952625" cy="1012825"/>
          </a:xfrm>
          <a:prstGeom prst="rect">
            <a:avLst/>
          </a:prstGeom>
          <a:noFill/>
          <a:ln w="38100">
            <a:solidFill>
              <a:srgbClr val="FF0000"/>
            </a:solidFill>
            <a:miter lim="800000"/>
            <a:headEnd/>
            <a:tailEnd/>
          </a:ln>
        </p:spPr>
      </p:pic>
      <p:pic>
        <p:nvPicPr>
          <p:cNvPr id="16388" name="Picture 5"/>
          <p:cNvPicPr>
            <a:picLocks noChangeAspect="1" noChangeArrowheads="1"/>
          </p:cNvPicPr>
          <p:nvPr/>
        </p:nvPicPr>
        <p:blipFill>
          <a:blip r:embed="rId4" cstate="print"/>
          <a:srcRect/>
          <a:stretch>
            <a:fillRect/>
          </a:stretch>
        </p:blipFill>
        <p:spPr bwMode="auto">
          <a:xfrm rot="-718528">
            <a:off x="2940050" y="903288"/>
            <a:ext cx="1928813" cy="1000125"/>
          </a:xfrm>
          <a:prstGeom prst="rect">
            <a:avLst/>
          </a:prstGeom>
          <a:noFill/>
          <a:ln w="38100">
            <a:solidFill>
              <a:srgbClr val="00B050"/>
            </a:solidFill>
            <a:miter lim="800000"/>
            <a:headEnd/>
            <a:tailEnd/>
          </a:ln>
        </p:spPr>
      </p:pic>
      <p:pic>
        <p:nvPicPr>
          <p:cNvPr id="16389" name="Picture 2"/>
          <p:cNvPicPr>
            <a:picLocks noChangeAspect="1" noChangeArrowheads="1"/>
          </p:cNvPicPr>
          <p:nvPr/>
        </p:nvPicPr>
        <p:blipFill>
          <a:blip r:embed="rId5" cstate="print"/>
          <a:srcRect/>
          <a:stretch>
            <a:fillRect/>
          </a:stretch>
        </p:blipFill>
        <p:spPr bwMode="auto">
          <a:xfrm rot="-1002384">
            <a:off x="665163" y="4676775"/>
            <a:ext cx="1500187" cy="1870075"/>
          </a:xfrm>
          <a:prstGeom prst="rect">
            <a:avLst/>
          </a:prstGeom>
          <a:noFill/>
          <a:ln w="38100">
            <a:solidFill>
              <a:srgbClr val="0070C0"/>
            </a:solidFill>
            <a:miter lim="800000"/>
            <a:headEnd/>
            <a:tailEnd/>
          </a:ln>
        </p:spPr>
      </p:pic>
      <p:pic>
        <p:nvPicPr>
          <p:cNvPr id="16390" name="Picture 2"/>
          <p:cNvPicPr>
            <a:picLocks noChangeAspect="1" noChangeArrowheads="1"/>
          </p:cNvPicPr>
          <p:nvPr/>
        </p:nvPicPr>
        <p:blipFill>
          <a:blip r:embed="rId6" cstate="print"/>
          <a:srcRect/>
          <a:stretch>
            <a:fillRect/>
          </a:stretch>
        </p:blipFill>
        <p:spPr bwMode="auto">
          <a:xfrm rot="1647370">
            <a:off x="6205538" y="5346700"/>
            <a:ext cx="2097087" cy="1089025"/>
          </a:xfrm>
          <a:prstGeom prst="rect">
            <a:avLst/>
          </a:prstGeom>
          <a:noFill/>
          <a:ln w="38100">
            <a:solidFill>
              <a:srgbClr val="FFFF00"/>
            </a:solidFill>
            <a:miter lim="800000"/>
            <a:headEnd/>
            <a:tailEnd/>
          </a:ln>
        </p:spPr>
      </p:pic>
      <p:pic>
        <p:nvPicPr>
          <p:cNvPr id="16391" name="Picture 4"/>
          <p:cNvPicPr>
            <a:picLocks noChangeAspect="1" noChangeArrowheads="1"/>
          </p:cNvPicPr>
          <p:nvPr/>
        </p:nvPicPr>
        <p:blipFill>
          <a:blip r:embed="rId7" cstate="print"/>
          <a:srcRect/>
          <a:stretch>
            <a:fillRect/>
          </a:stretch>
        </p:blipFill>
        <p:spPr bwMode="auto">
          <a:xfrm rot="475106">
            <a:off x="4275138" y="5729288"/>
            <a:ext cx="1927225" cy="1000125"/>
          </a:xfrm>
          <a:prstGeom prst="rect">
            <a:avLst/>
          </a:prstGeom>
          <a:noFill/>
          <a:ln w="38100">
            <a:solidFill>
              <a:srgbClr val="7030A0"/>
            </a:solid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9570" name="Freeform 2"/>
          <p:cNvSpPr>
            <a:spLocks/>
          </p:cNvSpPr>
          <p:nvPr/>
        </p:nvSpPr>
        <p:spPr bwMode="auto">
          <a:xfrm>
            <a:off x="34925" y="2636838"/>
            <a:ext cx="9074150" cy="4302125"/>
          </a:xfrm>
          <a:custGeom>
            <a:avLst/>
            <a:gdLst>
              <a:gd name="T0" fmla="*/ 220634 w 5799"/>
              <a:gd name="T1" fmla="*/ 103432 h 2662"/>
              <a:gd name="T2" fmla="*/ 441268 w 5799"/>
              <a:gd name="T3" fmla="*/ 206864 h 2662"/>
              <a:gd name="T4" fmla="*/ 721363 w 5799"/>
              <a:gd name="T5" fmla="*/ 145451 h 2662"/>
              <a:gd name="T6" fmla="*/ 1042142 w 5799"/>
              <a:gd name="T7" fmla="*/ 103432 h 2662"/>
              <a:gd name="T8" fmla="*/ 1301896 w 5799"/>
              <a:gd name="T9" fmla="*/ 145451 h 2662"/>
              <a:gd name="T10" fmla="*/ 1483410 w 5799"/>
              <a:gd name="T11" fmla="*/ 82422 h 2662"/>
              <a:gd name="T12" fmla="*/ 1683702 w 5799"/>
              <a:gd name="T13" fmla="*/ 206864 h 2662"/>
              <a:gd name="T14" fmla="*/ 2063943 w 5799"/>
              <a:gd name="T15" fmla="*/ 164845 h 2662"/>
              <a:gd name="T16" fmla="*/ 2364380 w 5799"/>
              <a:gd name="T17" fmla="*/ 248883 h 2662"/>
              <a:gd name="T18" fmla="*/ 2664817 w 5799"/>
              <a:gd name="T19" fmla="*/ 124442 h 2662"/>
              <a:gd name="T20" fmla="*/ 2965255 w 5799"/>
              <a:gd name="T21" fmla="*/ 227874 h 2662"/>
              <a:gd name="T22" fmla="*/ 3525446 w 5799"/>
              <a:gd name="T23" fmla="*/ 164845 h 2662"/>
              <a:gd name="T24" fmla="*/ 3866568 w 5799"/>
              <a:gd name="T25" fmla="*/ 185854 h 2662"/>
              <a:gd name="T26" fmla="*/ 4167005 w 5799"/>
              <a:gd name="T27" fmla="*/ 42019 h 2662"/>
              <a:gd name="T28" fmla="*/ 4426758 w 5799"/>
              <a:gd name="T29" fmla="*/ 164845 h 2662"/>
              <a:gd name="T30" fmla="*/ 4847683 w 5799"/>
              <a:gd name="T31" fmla="*/ 61413 h 2662"/>
              <a:gd name="T32" fmla="*/ 5268609 w 5799"/>
              <a:gd name="T33" fmla="*/ 185854 h 2662"/>
              <a:gd name="T34" fmla="*/ 5608165 w 5799"/>
              <a:gd name="T35" fmla="*/ 82422 h 2662"/>
              <a:gd name="T36" fmla="*/ 5789680 w 5799"/>
              <a:gd name="T37" fmla="*/ 145451 h 2662"/>
              <a:gd name="T38" fmla="*/ 6108894 w 5799"/>
              <a:gd name="T39" fmla="*/ 185854 h 2662"/>
              <a:gd name="T40" fmla="*/ 6349870 w 5799"/>
              <a:gd name="T41" fmla="*/ 61413 h 2662"/>
              <a:gd name="T42" fmla="*/ 6791139 w 5799"/>
              <a:gd name="T43" fmla="*/ 206864 h 2662"/>
              <a:gd name="T44" fmla="*/ 7191722 w 5799"/>
              <a:gd name="T45" fmla="*/ 124442 h 2662"/>
              <a:gd name="T46" fmla="*/ 7492160 w 5799"/>
              <a:gd name="T47" fmla="*/ 185854 h 2662"/>
              <a:gd name="T48" fmla="*/ 7692451 w 5799"/>
              <a:gd name="T49" fmla="*/ 185854 h 2662"/>
              <a:gd name="T50" fmla="*/ 8052350 w 5799"/>
              <a:gd name="T51" fmla="*/ 164845 h 2662"/>
              <a:gd name="T52" fmla="*/ 8252642 w 5799"/>
              <a:gd name="T53" fmla="*/ 248883 h 2662"/>
              <a:gd name="T54" fmla="*/ 8953662 w 5799"/>
              <a:gd name="T55" fmla="*/ 434738 h 2662"/>
              <a:gd name="T56" fmla="*/ 9074150 w 5799"/>
              <a:gd name="T57" fmla="*/ 745034 h 2662"/>
              <a:gd name="T58" fmla="*/ 8994346 w 5799"/>
              <a:gd name="T59" fmla="*/ 4179300 h 2662"/>
              <a:gd name="T60" fmla="*/ 8011666 w 5799"/>
              <a:gd name="T61" fmla="*/ 4198693 h 2662"/>
              <a:gd name="T62" fmla="*/ 1563213 w 5799"/>
              <a:gd name="T63" fmla="*/ 4198693 h 2662"/>
              <a:gd name="T64" fmla="*/ 61026 w 5799"/>
              <a:gd name="T65" fmla="*/ 4302125 h 2662"/>
              <a:gd name="T66" fmla="*/ 81368 w 5799"/>
              <a:gd name="T67" fmla="*/ 4116271 h 2662"/>
              <a:gd name="T68" fmla="*/ 100146 w 5799"/>
              <a:gd name="T69" fmla="*/ 3641130 h 2662"/>
              <a:gd name="T70" fmla="*/ 81368 w 5799"/>
              <a:gd name="T71" fmla="*/ 2047631 h 2662"/>
              <a:gd name="T72" fmla="*/ 140830 w 5799"/>
              <a:gd name="T73" fmla="*/ 1675922 h 2662"/>
              <a:gd name="T74" fmla="*/ 20342 w 5799"/>
              <a:gd name="T75" fmla="*/ 992301 h 2662"/>
              <a:gd name="T76" fmla="*/ 20342 w 5799"/>
              <a:gd name="T77" fmla="*/ 766043 h 2662"/>
              <a:gd name="T78" fmla="*/ 40684 w 5799"/>
              <a:gd name="T79" fmla="*/ 206864 h 26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799"/>
              <a:gd name="T121" fmla="*/ 0 h 2662"/>
              <a:gd name="T122" fmla="*/ 5799 w 5799"/>
              <a:gd name="T123" fmla="*/ 2662 h 26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799" h="2662">
                <a:moveTo>
                  <a:pt x="26" y="128"/>
                </a:moveTo>
                <a:cubicBezTo>
                  <a:pt x="65" y="102"/>
                  <a:pt x="102" y="90"/>
                  <a:pt x="141" y="64"/>
                </a:cubicBezTo>
                <a:cubicBezTo>
                  <a:pt x="162" y="68"/>
                  <a:pt x="185" y="68"/>
                  <a:pt x="205" y="77"/>
                </a:cubicBezTo>
                <a:cubicBezTo>
                  <a:pt x="233" y="90"/>
                  <a:pt x="282" y="128"/>
                  <a:pt x="282" y="128"/>
                </a:cubicBezTo>
                <a:cubicBezTo>
                  <a:pt x="329" y="124"/>
                  <a:pt x="377" y="125"/>
                  <a:pt x="423" y="115"/>
                </a:cubicBezTo>
                <a:cubicBezTo>
                  <a:pt x="438" y="112"/>
                  <a:pt x="447" y="96"/>
                  <a:pt x="461" y="90"/>
                </a:cubicBezTo>
                <a:cubicBezTo>
                  <a:pt x="502" y="72"/>
                  <a:pt x="546" y="62"/>
                  <a:pt x="589" y="51"/>
                </a:cubicBezTo>
                <a:cubicBezTo>
                  <a:pt x="615" y="55"/>
                  <a:pt x="642" y="54"/>
                  <a:pt x="666" y="64"/>
                </a:cubicBezTo>
                <a:cubicBezTo>
                  <a:pt x="694" y="76"/>
                  <a:pt x="743" y="115"/>
                  <a:pt x="743" y="115"/>
                </a:cubicBezTo>
                <a:cubicBezTo>
                  <a:pt x="816" y="100"/>
                  <a:pt x="787" y="111"/>
                  <a:pt x="832" y="90"/>
                </a:cubicBezTo>
                <a:cubicBezTo>
                  <a:pt x="858" y="74"/>
                  <a:pt x="881" y="52"/>
                  <a:pt x="910" y="42"/>
                </a:cubicBezTo>
                <a:cubicBezTo>
                  <a:pt x="922" y="38"/>
                  <a:pt x="935" y="52"/>
                  <a:pt x="948" y="51"/>
                </a:cubicBezTo>
                <a:cubicBezTo>
                  <a:pt x="961" y="50"/>
                  <a:pt x="973" y="42"/>
                  <a:pt x="986" y="38"/>
                </a:cubicBezTo>
                <a:cubicBezTo>
                  <a:pt x="1053" y="61"/>
                  <a:pt x="1017" y="40"/>
                  <a:pt x="1076" y="128"/>
                </a:cubicBezTo>
                <a:cubicBezTo>
                  <a:pt x="1091" y="151"/>
                  <a:pt x="1128" y="159"/>
                  <a:pt x="1152" y="166"/>
                </a:cubicBezTo>
                <a:cubicBezTo>
                  <a:pt x="1216" y="154"/>
                  <a:pt x="1265" y="138"/>
                  <a:pt x="1319" y="102"/>
                </a:cubicBezTo>
                <a:cubicBezTo>
                  <a:pt x="1357" y="106"/>
                  <a:pt x="1397" y="105"/>
                  <a:pt x="1434" y="115"/>
                </a:cubicBezTo>
                <a:cubicBezTo>
                  <a:pt x="1462" y="122"/>
                  <a:pt x="1484" y="145"/>
                  <a:pt x="1511" y="154"/>
                </a:cubicBezTo>
                <a:cubicBezTo>
                  <a:pt x="1518" y="153"/>
                  <a:pt x="1613" y="134"/>
                  <a:pt x="1626" y="128"/>
                </a:cubicBezTo>
                <a:cubicBezTo>
                  <a:pt x="1654" y="114"/>
                  <a:pt x="1703" y="77"/>
                  <a:pt x="1703" y="77"/>
                </a:cubicBezTo>
                <a:cubicBezTo>
                  <a:pt x="1824" y="102"/>
                  <a:pt x="1714" y="74"/>
                  <a:pt x="1818" y="115"/>
                </a:cubicBezTo>
                <a:cubicBezTo>
                  <a:pt x="1843" y="125"/>
                  <a:pt x="1895" y="141"/>
                  <a:pt x="1895" y="141"/>
                </a:cubicBezTo>
                <a:cubicBezTo>
                  <a:pt x="2002" y="131"/>
                  <a:pt x="2057" y="119"/>
                  <a:pt x="2151" y="90"/>
                </a:cubicBezTo>
                <a:cubicBezTo>
                  <a:pt x="2185" y="94"/>
                  <a:pt x="2220" y="93"/>
                  <a:pt x="2253" y="102"/>
                </a:cubicBezTo>
                <a:cubicBezTo>
                  <a:pt x="2268" y="106"/>
                  <a:pt x="2276" y="127"/>
                  <a:pt x="2292" y="128"/>
                </a:cubicBezTo>
                <a:cubicBezTo>
                  <a:pt x="2352" y="132"/>
                  <a:pt x="2411" y="119"/>
                  <a:pt x="2471" y="115"/>
                </a:cubicBezTo>
                <a:cubicBezTo>
                  <a:pt x="2497" y="106"/>
                  <a:pt x="2524" y="103"/>
                  <a:pt x="2548" y="90"/>
                </a:cubicBezTo>
                <a:cubicBezTo>
                  <a:pt x="2680" y="17"/>
                  <a:pt x="2575" y="53"/>
                  <a:pt x="2663" y="26"/>
                </a:cubicBezTo>
                <a:cubicBezTo>
                  <a:pt x="2702" y="32"/>
                  <a:pt x="2751" y="23"/>
                  <a:pt x="2778" y="51"/>
                </a:cubicBezTo>
                <a:cubicBezTo>
                  <a:pt x="2844" y="118"/>
                  <a:pt x="2731" y="71"/>
                  <a:pt x="2829" y="102"/>
                </a:cubicBezTo>
                <a:cubicBezTo>
                  <a:pt x="2854" y="100"/>
                  <a:pt x="2974" y="97"/>
                  <a:pt x="3021" y="77"/>
                </a:cubicBezTo>
                <a:cubicBezTo>
                  <a:pt x="3199" y="0"/>
                  <a:pt x="2935" y="94"/>
                  <a:pt x="3098" y="38"/>
                </a:cubicBezTo>
                <a:cubicBezTo>
                  <a:pt x="3145" y="42"/>
                  <a:pt x="3193" y="42"/>
                  <a:pt x="3239" y="51"/>
                </a:cubicBezTo>
                <a:cubicBezTo>
                  <a:pt x="3283" y="60"/>
                  <a:pt x="3323" y="100"/>
                  <a:pt x="3367" y="115"/>
                </a:cubicBezTo>
                <a:cubicBezTo>
                  <a:pt x="3515" y="93"/>
                  <a:pt x="3403" y="119"/>
                  <a:pt x="3508" y="77"/>
                </a:cubicBezTo>
                <a:cubicBezTo>
                  <a:pt x="3533" y="67"/>
                  <a:pt x="3584" y="51"/>
                  <a:pt x="3584" y="51"/>
                </a:cubicBezTo>
                <a:cubicBezTo>
                  <a:pt x="3610" y="55"/>
                  <a:pt x="3636" y="56"/>
                  <a:pt x="3661" y="64"/>
                </a:cubicBezTo>
                <a:cubicBezTo>
                  <a:pt x="3676" y="69"/>
                  <a:pt x="3686" y="83"/>
                  <a:pt x="3700" y="90"/>
                </a:cubicBezTo>
                <a:cubicBezTo>
                  <a:pt x="3712" y="96"/>
                  <a:pt x="3725" y="98"/>
                  <a:pt x="3738" y="102"/>
                </a:cubicBezTo>
                <a:cubicBezTo>
                  <a:pt x="3801" y="145"/>
                  <a:pt x="3790" y="150"/>
                  <a:pt x="3904" y="115"/>
                </a:cubicBezTo>
                <a:cubicBezTo>
                  <a:pt x="3921" y="110"/>
                  <a:pt x="3928" y="88"/>
                  <a:pt x="3943" y="77"/>
                </a:cubicBezTo>
                <a:cubicBezTo>
                  <a:pt x="3985" y="47"/>
                  <a:pt x="4007" y="48"/>
                  <a:pt x="4058" y="38"/>
                </a:cubicBezTo>
                <a:cubicBezTo>
                  <a:pt x="4108" y="44"/>
                  <a:pt x="4154" y="44"/>
                  <a:pt x="4199" y="64"/>
                </a:cubicBezTo>
                <a:cubicBezTo>
                  <a:pt x="4357" y="136"/>
                  <a:pt x="4249" y="98"/>
                  <a:pt x="4340" y="128"/>
                </a:cubicBezTo>
                <a:cubicBezTo>
                  <a:pt x="4437" y="118"/>
                  <a:pt x="4446" y="124"/>
                  <a:pt x="4519" y="102"/>
                </a:cubicBezTo>
                <a:cubicBezTo>
                  <a:pt x="4545" y="94"/>
                  <a:pt x="4596" y="77"/>
                  <a:pt x="4596" y="77"/>
                </a:cubicBezTo>
                <a:cubicBezTo>
                  <a:pt x="4634" y="81"/>
                  <a:pt x="4673" y="83"/>
                  <a:pt x="4711" y="90"/>
                </a:cubicBezTo>
                <a:cubicBezTo>
                  <a:pt x="4737" y="95"/>
                  <a:pt x="4762" y="107"/>
                  <a:pt x="4788" y="115"/>
                </a:cubicBezTo>
                <a:cubicBezTo>
                  <a:pt x="4801" y="119"/>
                  <a:pt x="4826" y="128"/>
                  <a:pt x="4826" y="128"/>
                </a:cubicBezTo>
                <a:cubicBezTo>
                  <a:pt x="4856" y="124"/>
                  <a:pt x="4886" y="122"/>
                  <a:pt x="4916" y="115"/>
                </a:cubicBezTo>
                <a:cubicBezTo>
                  <a:pt x="4942" y="109"/>
                  <a:pt x="4992" y="90"/>
                  <a:pt x="4992" y="90"/>
                </a:cubicBezTo>
                <a:cubicBezTo>
                  <a:pt x="5043" y="94"/>
                  <a:pt x="5095" y="92"/>
                  <a:pt x="5146" y="102"/>
                </a:cubicBezTo>
                <a:cubicBezTo>
                  <a:pt x="5161" y="105"/>
                  <a:pt x="5170" y="122"/>
                  <a:pt x="5184" y="128"/>
                </a:cubicBezTo>
                <a:cubicBezTo>
                  <a:pt x="5213" y="140"/>
                  <a:pt x="5244" y="144"/>
                  <a:pt x="5274" y="154"/>
                </a:cubicBezTo>
                <a:cubicBezTo>
                  <a:pt x="5400" y="138"/>
                  <a:pt x="5399" y="126"/>
                  <a:pt x="5530" y="141"/>
                </a:cubicBezTo>
                <a:cubicBezTo>
                  <a:pt x="5610" y="168"/>
                  <a:pt x="5656" y="224"/>
                  <a:pt x="5722" y="269"/>
                </a:cubicBezTo>
                <a:cubicBezTo>
                  <a:pt x="5756" y="318"/>
                  <a:pt x="5767" y="365"/>
                  <a:pt x="5786" y="422"/>
                </a:cubicBezTo>
                <a:cubicBezTo>
                  <a:pt x="5790" y="435"/>
                  <a:pt x="5799" y="461"/>
                  <a:pt x="5799" y="461"/>
                </a:cubicBezTo>
                <a:cubicBezTo>
                  <a:pt x="5792" y="570"/>
                  <a:pt x="5794" y="656"/>
                  <a:pt x="5760" y="755"/>
                </a:cubicBezTo>
                <a:cubicBezTo>
                  <a:pt x="5756" y="1365"/>
                  <a:pt x="5756" y="1976"/>
                  <a:pt x="5748" y="2586"/>
                </a:cubicBezTo>
                <a:cubicBezTo>
                  <a:pt x="5747" y="2655"/>
                  <a:pt x="5731" y="2638"/>
                  <a:pt x="5671" y="2650"/>
                </a:cubicBezTo>
                <a:cubicBezTo>
                  <a:pt x="5321" y="2639"/>
                  <a:pt x="5352" y="2645"/>
                  <a:pt x="5120" y="2598"/>
                </a:cubicBezTo>
                <a:cubicBezTo>
                  <a:pt x="5006" y="2607"/>
                  <a:pt x="4943" y="2619"/>
                  <a:pt x="4839" y="2637"/>
                </a:cubicBezTo>
                <a:cubicBezTo>
                  <a:pt x="3559" y="2623"/>
                  <a:pt x="2279" y="2621"/>
                  <a:pt x="999" y="2598"/>
                </a:cubicBezTo>
                <a:cubicBezTo>
                  <a:pt x="781" y="2602"/>
                  <a:pt x="564" y="2604"/>
                  <a:pt x="346" y="2611"/>
                </a:cubicBezTo>
                <a:cubicBezTo>
                  <a:pt x="243" y="2615"/>
                  <a:pt x="142" y="2651"/>
                  <a:pt x="39" y="2662"/>
                </a:cubicBezTo>
                <a:cubicBezTo>
                  <a:pt x="129" y="2602"/>
                  <a:pt x="142" y="2628"/>
                  <a:pt x="77" y="2586"/>
                </a:cubicBezTo>
                <a:cubicBezTo>
                  <a:pt x="69" y="2573"/>
                  <a:pt x="55" y="2562"/>
                  <a:pt x="52" y="2547"/>
                </a:cubicBezTo>
                <a:cubicBezTo>
                  <a:pt x="47" y="2520"/>
                  <a:pt x="111" y="2379"/>
                  <a:pt x="116" y="2368"/>
                </a:cubicBezTo>
                <a:cubicBezTo>
                  <a:pt x="102" y="2326"/>
                  <a:pt x="78" y="2295"/>
                  <a:pt x="64" y="2253"/>
                </a:cubicBezTo>
                <a:cubicBezTo>
                  <a:pt x="72" y="2095"/>
                  <a:pt x="90" y="1937"/>
                  <a:pt x="90" y="1779"/>
                </a:cubicBezTo>
                <a:cubicBezTo>
                  <a:pt x="90" y="1312"/>
                  <a:pt x="161" y="1437"/>
                  <a:pt x="52" y="1267"/>
                </a:cubicBezTo>
                <a:cubicBezTo>
                  <a:pt x="56" y="1216"/>
                  <a:pt x="56" y="1164"/>
                  <a:pt x="64" y="1114"/>
                </a:cubicBezTo>
                <a:cubicBezTo>
                  <a:pt x="68" y="1087"/>
                  <a:pt x="90" y="1037"/>
                  <a:pt x="90" y="1037"/>
                </a:cubicBezTo>
                <a:cubicBezTo>
                  <a:pt x="90" y="1035"/>
                  <a:pt x="104" y="811"/>
                  <a:pt x="64" y="730"/>
                </a:cubicBezTo>
                <a:cubicBezTo>
                  <a:pt x="4" y="609"/>
                  <a:pt x="80" y="810"/>
                  <a:pt x="13" y="614"/>
                </a:cubicBezTo>
                <a:cubicBezTo>
                  <a:pt x="9" y="601"/>
                  <a:pt x="0" y="576"/>
                  <a:pt x="0" y="576"/>
                </a:cubicBezTo>
                <a:cubicBezTo>
                  <a:pt x="4" y="542"/>
                  <a:pt x="4" y="507"/>
                  <a:pt x="13" y="474"/>
                </a:cubicBezTo>
                <a:cubicBezTo>
                  <a:pt x="36" y="391"/>
                  <a:pt x="57" y="487"/>
                  <a:pt x="52" y="371"/>
                </a:cubicBezTo>
                <a:cubicBezTo>
                  <a:pt x="49" y="290"/>
                  <a:pt x="35" y="209"/>
                  <a:pt x="26" y="128"/>
                </a:cubicBezTo>
                <a:close/>
              </a:path>
            </a:pathLst>
          </a:custGeom>
          <a:gradFill rotWithShape="1">
            <a:gsLst>
              <a:gs pos="0">
                <a:srgbClr val="CCECFF"/>
              </a:gs>
              <a:gs pos="100000">
                <a:srgbClr val="66CCFF"/>
              </a:gs>
            </a:gsLst>
            <a:lin ang="5400000" scaled="1"/>
          </a:gradFill>
          <a:ln w="9525">
            <a:noFill/>
            <a:round/>
            <a:headEnd/>
            <a:tailEnd/>
          </a:ln>
        </p:spPr>
        <p:txBody>
          <a:bodyPr/>
          <a:lstStyle/>
          <a:p>
            <a:endParaRPr lang="ru-RU">
              <a:latin typeface="Calibri" pitchFamily="34" charset="0"/>
            </a:endParaRPr>
          </a:p>
        </p:txBody>
      </p:sp>
      <p:sp>
        <p:nvSpPr>
          <p:cNvPr id="109571" name="Freeform 4"/>
          <p:cNvSpPr>
            <a:spLocks/>
          </p:cNvSpPr>
          <p:nvPr/>
        </p:nvSpPr>
        <p:spPr bwMode="auto">
          <a:xfrm>
            <a:off x="-36513" y="6021388"/>
            <a:ext cx="9277351" cy="1025525"/>
          </a:xfrm>
          <a:custGeom>
            <a:avLst/>
            <a:gdLst>
              <a:gd name="T0" fmla="*/ 60325 w 5844"/>
              <a:gd name="T1" fmla="*/ 285750 h 646"/>
              <a:gd name="T2" fmla="*/ 487363 w 5844"/>
              <a:gd name="T3" fmla="*/ 101600 h 646"/>
              <a:gd name="T4" fmla="*/ 2092325 w 5844"/>
              <a:gd name="T5" fmla="*/ 82550 h 646"/>
              <a:gd name="T6" fmla="*/ 2681288 w 5844"/>
              <a:gd name="T7" fmla="*/ 0 h 646"/>
              <a:gd name="T8" fmla="*/ 3413126 w 5844"/>
              <a:gd name="T9" fmla="*/ 20637 h 646"/>
              <a:gd name="T10" fmla="*/ 4429126 w 5844"/>
              <a:gd name="T11" fmla="*/ 82550 h 646"/>
              <a:gd name="T12" fmla="*/ 4713288 w 5844"/>
              <a:gd name="T13" fmla="*/ 142875 h 646"/>
              <a:gd name="T14" fmla="*/ 5241925 w 5844"/>
              <a:gd name="T15" fmla="*/ 61913 h 646"/>
              <a:gd name="T16" fmla="*/ 5973763 w 5844"/>
              <a:gd name="T17" fmla="*/ 82550 h 646"/>
              <a:gd name="T18" fmla="*/ 6237288 w 5844"/>
              <a:gd name="T19" fmla="*/ 142875 h 646"/>
              <a:gd name="T20" fmla="*/ 6927852 w 5844"/>
              <a:gd name="T21" fmla="*/ 184150 h 646"/>
              <a:gd name="T22" fmla="*/ 8208964 w 5844"/>
              <a:gd name="T23" fmla="*/ 163512 h 646"/>
              <a:gd name="T24" fmla="*/ 8412164 w 5844"/>
              <a:gd name="T25" fmla="*/ 61913 h 646"/>
              <a:gd name="T26" fmla="*/ 8534401 w 5844"/>
              <a:gd name="T27" fmla="*/ 20637 h 646"/>
              <a:gd name="T28" fmla="*/ 8594726 w 5844"/>
              <a:gd name="T29" fmla="*/ 0 h 646"/>
              <a:gd name="T30" fmla="*/ 8980489 w 5844"/>
              <a:gd name="T31" fmla="*/ 20637 h 646"/>
              <a:gd name="T32" fmla="*/ 9102726 w 5844"/>
              <a:gd name="T33" fmla="*/ 61913 h 646"/>
              <a:gd name="T34" fmla="*/ 9224964 w 5844"/>
              <a:gd name="T35" fmla="*/ 346075 h 646"/>
              <a:gd name="T36" fmla="*/ 9123364 w 5844"/>
              <a:gd name="T37" fmla="*/ 812800 h 646"/>
              <a:gd name="T38" fmla="*/ 8959851 w 5844"/>
              <a:gd name="T39" fmla="*/ 914400 h 646"/>
              <a:gd name="T40" fmla="*/ 2681288 w 5844"/>
              <a:gd name="T41" fmla="*/ 854075 h 646"/>
              <a:gd name="T42" fmla="*/ 1787525 w 5844"/>
              <a:gd name="T43" fmla="*/ 833438 h 646"/>
              <a:gd name="T44" fmla="*/ 1524000 w 5844"/>
              <a:gd name="T45" fmla="*/ 895350 h 646"/>
              <a:gd name="T46" fmla="*/ 120650 w 5844"/>
              <a:gd name="T47" fmla="*/ 874713 h 646"/>
              <a:gd name="T48" fmla="*/ 39688 w 5844"/>
              <a:gd name="T49" fmla="*/ 793750 h 646"/>
              <a:gd name="T50" fmla="*/ 0 w 5844"/>
              <a:gd name="T51" fmla="*/ 447675 h 6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844"/>
              <a:gd name="T79" fmla="*/ 0 h 646"/>
              <a:gd name="T80" fmla="*/ 5844 w 5844"/>
              <a:gd name="T81" fmla="*/ 646 h 6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844" h="646">
                <a:moveTo>
                  <a:pt x="38" y="180"/>
                </a:moveTo>
                <a:cubicBezTo>
                  <a:pt x="117" y="120"/>
                  <a:pt x="211" y="88"/>
                  <a:pt x="307" y="64"/>
                </a:cubicBezTo>
                <a:cubicBezTo>
                  <a:pt x="642" y="85"/>
                  <a:pt x="982" y="59"/>
                  <a:pt x="1318" y="52"/>
                </a:cubicBezTo>
                <a:cubicBezTo>
                  <a:pt x="1441" y="21"/>
                  <a:pt x="1561" y="11"/>
                  <a:pt x="1689" y="0"/>
                </a:cubicBezTo>
                <a:cubicBezTo>
                  <a:pt x="1898" y="16"/>
                  <a:pt x="1915" y="25"/>
                  <a:pt x="2150" y="13"/>
                </a:cubicBezTo>
                <a:cubicBezTo>
                  <a:pt x="2381" y="30"/>
                  <a:pt x="2538" y="44"/>
                  <a:pt x="2790" y="52"/>
                </a:cubicBezTo>
                <a:cubicBezTo>
                  <a:pt x="2854" y="61"/>
                  <a:pt x="2908" y="69"/>
                  <a:pt x="2969" y="90"/>
                </a:cubicBezTo>
                <a:cubicBezTo>
                  <a:pt x="3188" y="78"/>
                  <a:pt x="3162" y="87"/>
                  <a:pt x="3302" y="39"/>
                </a:cubicBezTo>
                <a:cubicBezTo>
                  <a:pt x="3456" y="43"/>
                  <a:pt x="3609" y="45"/>
                  <a:pt x="3763" y="52"/>
                </a:cubicBezTo>
                <a:cubicBezTo>
                  <a:pt x="3819" y="55"/>
                  <a:pt x="3874" y="86"/>
                  <a:pt x="3929" y="90"/>
                </a:cubicBezTo>
                <a:cubicBezTo>
                  <a:pt x="4074" y="102"/>
                  <a:pt x="4219" y="107"/>
                  <a:pt x="4364" y="116"/>
                </a:cubicBezTo>
                <a:cubicBezTo>
                  <a:pt x="4633" y="112"/>
                  <a:pt x="4902" y="111"/>
                  <a:pt x="5171" y="103"/>
                </a:cubicBezTo>
                <a:cubicBezTo>
                  <a:pt x="5214" y="102"/>
                  <a:pt x="5260" y="54"/>
                  <a:pt x="5299" y="39"/>
                </a:cubicBezTo>
                <a:cubicBezTo>
                  <a:pt x="5324" y="29"/>
                  <a:pt x="5350" y="22"/>
                  <a:pt x="5376" y="13"/>
                </a:cubicBezTo>
                <a:cubicBezTo>
                  <a:pt x="5389" y="9"/>
                  <a:pt x="5414" y="0"/>
                  <a:pt x="5414" y="0"/>
                </a:cubicBezTo>
                <a:cubicBezTo>
                  <a:pt x="5495" y="4"/>
                  <a:pt x="5576" y="3"/>
                  <a:pt x="5657" y="13"/>
                </a:cubicBezTo>
                <a:cubicBezTo>
                  <a:pt x="5684" y="16"/>
                  <a:pt x="5734" y="39"/>
                  <a:pt x="5734" y="39"/>
                </a:cubicBezTo>
                <a:cubicBezTo>
                  <a:pt x="5784" y="115"/>
                  <a:pt x="5793" y="131"/>
                  <a:pt x="5811" y="218"/>
                </a:cubicBezTo>
                <a:cubicBezTo>
                  <a:pt x="5804" y="336"/>
                  <a:pt x="5844" y="448"/>
                  <a:pt x="5747" y="512"/>
                </a:cubicBezTo>
                <a:cubicBezTo>
                  <a:pt x="5711" y="565"/>
                  <a:pt x="5703" y="558"/>
                  <a:pt x="5644" y="576"/>
                </a:cubicBezTo>
                <a:cubicBezTo>
                  <a:pt x="3190" y="568"/>
                  <a:pt x="3073" y="646"/>
                  <a:pt x="1689" y="538"/>
                </a:cubicBezTo>
                <a:cubicBezTo>
                  <a:pt x="1450" y="498"/>
                  <a:pt x="1554" y="513"/>
                  <a:pt x="1126" y="525"/>
                </a:cubicBezTo>
                <a:cubicBezTo>
                  <a:pt x="1070" y="539"/>
                  <a:pt x="1014" y="545"/>
                  <a:pt x="960" y="564"/>
                </a:cubicBezTo>
                <a:cubicBezTo>
                  <a:pt x="665" y="560"/>
                  <a:pt x="371" y="559"/>
                  <a:pt x="76" y="551"/>
                </a:cubicBezTo>
                <a:cubicBezTo>
                  <a:pt x="31" y="550"/>
                  <a:pt x="37" y="535"/>
                  <a:pt x="25" y="500"/>
                </a:cubicBezTo>
                <a:cubicBezTo>
                  <a:pt x="21" y="457"/>
                  <a:pt x="0" y="342"/>
                  <a:pt x="0" y="282"/>
                </a:cubicBezTo>
              </a:path>
            </a:pathLst>
          </a:custGeom>
          <a:gradFill rotWithShape="1">
            <a:gsLst>
              <a:gs pos="0">
                <a:srgbClr val="977251"/>
              </a:gs>
              <a:gs pos="50000">
                <a:srgbClr val="FFFF99"/>
              </a:gs>
              <a:gs pos="100000">
                <a:srgbClr val="977251"/>
              </a:gs>
            </a:gsLst>
            <a:lin ang="5400000" scaled="1"/>
          </a:gradFill>
          <a:ln w="9525">
            <a:solidFill>
              <a:schemeClr val="tx1"/>
            </a:solidFill>
            <a:round/>
            <a:headEnd/>
            <a:tailEnd/>
          </a:ln>
        </p:spPr>
        <p:txBody>
          <a:bodyPr/>
          <a:lstStyle/>
          <a:p>
            <a:endParaRPr lang="ru-RU">
              <a:latin typeface="Calibri" pitchFamily="34" charset="0"/>
            </a:endParaRPr>
          </a:p>
        </p:txBody>
      </p:sp>
      <p:sp>
        <p:nvSpPr>
          <p:cNvPr id="109572" name="Freeform 6"/>
          <p:cNvSpPr>
            <a:spLocks/>
          </p:cNvSpPr>
          <p:nvPr/>
        </p:nvSpPr>
        <p:spPr bwMode="auto">
          <a:xfrm>
            <a:off x="1341438" y="6684963"/>
            <a:ext cx="1828800" cy="203200"/>
          </a:xfrm>
          <a:custGeom>
            <a:avLst/>
            <a:gdLst>
              <a:gd name="T0" fmla="*/ 0 w 1152"/>
              <a:gd name="T1" fmla="*/ 80962 h 128"/>
              <a:gd name="T2" fmla="*/ 304800 w 1152"/>
              <a:gd name="T3" fmla="*/ 0 h 128"/>
              <a:gd name="T4" fmla="*/ 731837 w 1152"/>
              <a:gd name="T5" fmla="*/ 20637 h 128"/>
              <a:gd name="T6" fmla="*/ 1036637 w 1152"/>
              <a:gd name="T7" fmla="*/ 80962 h 128"/>
              <a:gd name="T8" fmla="*/ 1646238 w 1152"/>
              <a:gd name="T9" fmla="*/ 101600 h 128"/>
              <a:gd name="T10" fmla="*/ 1766888 w 1152"/>
              <a:gd name="T11" fmla="*/ 122237 h 128"/>
              <a:gd name="T12" fmla="*/ 1828800 w 1152"/>
              <a:gd name="T13" fmla="*/ 142875 h 128"/>
              <a:gd name="T14" fmla="*/ 1706563 w 1152"/>
              <a:gd name="T15" fmla="*/ 203200 h 128"/>
              <a:gd name="T16" fmla="*/ 182562 w 1152"/>
              <a:gd name="T17" fmla="*/ 163512 h 128"/>
              <a:gd name="T18" fmla="*/ 0 w 1152"/>
              <a:gd name="T19" fmla="*/ 80962 h 1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2"/>
              <a:gd name="T31" fmla="*/ 0 h 128"/>
              <a:gd name="T32" fmla="*/ 1152 w 1152"/>
              <a:gd name="T33" fmla="*/ 128 h 1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2" h="128">
                <a:moveTo>
                  <a:pt x="0" y="51"/>
                </a:moveTo>
                <a:cubicBezTo>
                  <a:pt x="65" y="35"/>
                  <a:pt x="129" y="21"/>
                  <a:pt x="192" y="0"/>
                </a:cubicBezTo>
                <a:cubicBezTo>
                  <a:pt x="282" y="4"/>
                  <a:pt x="372" y="6"/>
                  <a:pt x="461" y="13"/>
                </a:cubicBezTo>
                <a:cubicBezTo>
                  <a:pt x="529" y="18"/>
                  <a:pt x="583" y="47"/>
                  <a:pt x="653" y="51"/>
                </a:cubicBezTo>
                <a:cubicBezTo>
                  <a:pt x="781" y="58"/>
                  <a:pt x="909" y="60"/>
                  <a:pt x="1037" y="64"/>
                </a:cubicBezTo>
                <a:cubicBezTo>
                  <a:pt x="1062" y="68"/>
                  <a:pt x="1088" y="71"/>
                  <a:pt x="1113" y="77"/>
                </a:cubicBezTo>
                <a:cubicBezTo>
                  <a:pt x="1126" y="80"/>
                  <a:pt x="1152" y="76"/>
                  <a:pt x="1152" y="90"/>
                </a:cubicBezTo>
                <a:cubicBezTo>
                  <a:pt x="1152" y="105"/>
                  <a:pt x="1084" y="125"/>
                  <a:pt x="1075" y="128"/>
                </a:cubicBezTo>
                <a:cubicBezTo>
                  <a:pt x="755" y="116"/>
                  <a:pt x="435" y="115"/>
                  <a:pt x="115" y="103"/>
                </a:cubicBezTo>
                <a:cubicBezTo>
                  <a:pt x="75" y="101"/>
                  <a:pt x="0" y="95"/>
                  <a:pt x="0" y="51"/>
                </a:cubicBezTo>
                <a:close/>
              </a:path>
            </a:pathLst>
          </a:custGeom>
          <a:gradFill rotWithShape="1">
            <a:gsLst>
              <a:gs pos="0">
                <a:srgbClr val="977251"/>
              </a:gs>
              <a:gs pos="50000">
                <a:srgbClr val="FFFF99"/>
              </a:gs>
              <a:gs pos="100000">
                <a:srgbClr val="977251"/>
              </a:gs>
            </a:gsLst>
            <a:lin ang="5400000" scaled="1"/>
          </a:gradFill>
          <a:ln w="9525">
            <a:noFill/>
            <a:round/>
            <a:headEnd/>
            <a:tailEnd/>
          </a:ln>
        </p:spPr>
        <p:txBody>
          <a:bodyPr/>
          <a:lstStyle/>
          <a:p>
            <a:endParaRPr lang="ru-RU">
              <a:latin typeface="Calibri" pitchFamily="34" charset="0"/>
            </a:endParaRPr>
          </a:p>
        </p:txBody>
      </p:sp>
      <p:sp>
        <p:nvSpPr>
          <p:cNvPr id="109573" name="AutoShape 8"/>
          <p:cNvSpPr>
            <a:spLocks noChangeArrowheads="1"/>
          </p:cNvSpPr>
          <p:nvPr/>
        </p:nvSpPr>
        <p:spPr bwMode="auto">
          <a:xfrm rot="-371057">
            <a:off x="7164388" y="333375"/>
            <a:ext cx="1655762" cy="1295400"/>
          </a:xfrm>
          <a:prstGeom prst="sun">
            <a:avLst>
              <a:gd name="adj" fmla="val 32981"/>
            </a:avLst>
          </a:prstGeom>
          <a:gradFill rotWithShape="1">
            <a:gsLst>
              <a:gs pos="0">
                <a:srgbClr val="FFFF99"/>
              </a:gs>
              <a:gs pos="100000">
                <a:srgbClr val="FF9900"/>
              </a:gs>
            </a:gsLst>
            <a:path path="rect">
              <a:fillToRect l="50000" t="50000" r="50000" b="50000"/>
            </a:path>
          </a:gradFill>
          <a:ln w="9525">
            <a:solidFill>
              <a:srgbClr val="FFFF99"/>
            </a:solidFill>
            <a:miter lim="800000"/>
            <a:headEnd/>
            <a:tailEnd/>
          </a:ln>
        </p:spPr>
        <p:txBody>
          <a:bodyPr wrap="none" anchor="ctr"/>
          <a:lstStyle/>
          <a:p>
            <a:endParaRPr lang="ru-RU">
              <a:latin typeface="Calibri" pitchFamily="34" charset="0"/>
            </a:endParaRPr>
          </a:p>
        </p:txBody>
      </p:sp>
      <p:sp>
        <p:nvSpPr>
          <p:cNvPr id="15369" name="AutoShape 9"/>
          <p:cNvSpPr>
            <a:spLocks noChangeArrowheads="1"/>
          </p:cNvSpPr>
          <p:nvPr/>
        </p:nvSpPr>
        <p:spPr bwMode="auto">
          <a:xfrm rot="-10604464">
            <a:off x="6516688" y="444500"/>
            <a:ext cx="1511300" cy="504825"/>
          </a:xfrm>
          <a:prstGeom prst="cloudCallout">
            <a:avLst>
              <a:gd name="adj1" fmla="val -31356"/>
              <a:gd name="adj2" fmla="val -9241"/>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5370" name="AutoShape 10"/>
          <p:cNvSpPr>
            <a:spLocks noChangeArrowheads="1"/>
          </p:cNvSpPr>
          <p:nvPr/>
        </p:nvSpPr>
        <p:spPr bwMode="auto">
          <a:xfrm rot="-10604464">
            <a:off x="2700338" y="333375"/>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5371" name="AutoShape 11"/>
          <p:cNvSpPr>
            <a:spLocks noChangeArrowheads="1"/>
          </p:cNvSpPr>
          <p:nvPr/>
        </p:nvSpPr>
        <p:spPr bwMode="auto">
          <a:xfrm rot="-10604464">
            <a:off x="611188" y="620713"/>
            <a:ext cx="1296987" cy="504825"/>
          </a:xfrm>
          <a:prstGeom prst="cloudCallout">
            <a:avLst>
              <a:gd name="adj1" fmla="val -19120"/>
              <a:gd name="adj2" fmla="val 20616"/>
            </a:avLst>
          </a:prstGeom>
          <a:solidFill>
            <a:schemeClr val="bg1"/>
          </a:solidFill>
          <a:ln w="9525">
            <a:solidFill>
              <a:srgbClr val="66CCFF"/>
            </a:solidFill>
            <a:round/>
            <a:headEnd/>
            <a:tailEnd/>
          </a:ln>
        </p:spPr>
        <p:txBody>
          <a:bodyPr rot="10800000"/>
          <a:lstStyle/>
          <a:p>
            <a:pPr algn="ctr"/>
            <a:endParaRPr lang="ru-RU">
              <a:latin typeface="Calibri" pitchFamily="34" charset="0"/>
            </a:endParaRPr>
          </a:p>
        </p:txBody>
      </p:sp>
      <p:sp>
        <p:nvSpPr>
          <p:cNvPr id="109577" name="Freeform 12"/>
          <p:cNvSpPr>
            <a:spLocks/>
          </p:cNvSpPr>
          <p:nvPr/>
        </p:nvSpPr>
        <p:spPr bwMode="auto">
          <a:xfrm>
            <a:off x="6300788" y="2924175"/>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78" name="Freeform 13"/>
          <p:cNvSpPr>
            <a:spLocks/>
          </p:cNvSpPr>
          <p:nvPr/>
        </p:nvSpPr>
        <p:spPr bwMode="auto">
          <a:xfrm rot="-778434">
            <a:off x="7596188" y="29972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79" name="Freeform 14"/>
          <p:cNvSpPr>
            <a:spLocks/>
          </p:cNvSpPr>
          <p:nvPr/>
        </p:nvSpPr>
        <p:spPr bwMode="auto">
          <a:xfrm rot="-468876">
            <a:off x="250825" y="28527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0" name="Freeform 15"/>
          <p:cNvSpPr>
            <a:spLocks/>
          </p:cNvSpPr>
          <p:nvPr/>
        </p:nvSpPr>
        <p:spPr bwMode="auto">
          <a:xfrm rot="-510824">
            <a:off x="1547813" y="29972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1" name="Freeform 16"/>
          <p:cNvSpPr>
            <a:spLocks/>
          </p:cNvSpPr>
          <p:nvPr/>
        </p:nvSpPr>
        <p:spPr bwMode="auto">
          <a:xfrm>
            <a:off x="2987675" y="2997200"/>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2" name="Freeform 17"/>
          <p:cNvSpPr>
            <a:spLocks/>
          </p:cNvSpPr>
          <p:nvPr/>
        </p:nvSpPr>
        <p:spPr bwMode="auto">
          <a:xfrm rot="-643991">
            <a:off x="755650" y="32845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3" name="Freeform 18"/>
          <p:cNvSpPr>
            <a:spLocks/>
          </p:cNvSpPr>
          <p:nvPr/>
        </p:nvSpPr>
        <p:spPr bwMode="auto">
          <a:xfrm>
            <a:off x="5940425" y="3213100"/>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4" name="Freeform 19"/>
          <p:cNvSpPr>
            <a:spLocks/>
          </p:cNvSpPr>
          <p:nvPr/>
        </p:nvSpPr>
        <p:spPr bwMode="auto">
          <a:xfrm>
            <a:off x="4643438" y="2852738"/>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5" name="Freeform 20"/>
          <p:cNvSpPr>
            <a:spLocks/>
          </p:cNvSpPr>
          <p:nvPr/>
        </p:nvSpPr>
        <p:spPr bwMode="auto">
          <a:xfrm>
            <a:off x="2411413" y="3213100"/>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6" name="Freeform 21"/>
          <p:cNvSpPr>
            <a:spLocks/>
          </p:cNvSpPr>
          <p:nvPr/>
        </p:nvSpPr>
        <p:spPr bwMode="auto">
          <a:xfrm>
            <a:off x="7164388" y="3573463"/>
            <a:ext cx="1036637" cy="254000"/>
          </a:xfrm>
          <a:custGeom>
            <a:avLst/>
            <a:gdLst>
              <a:gd name="T0" fmla="*/ 0 w 653"/>
              <a:gd name="T1" fmla="*/ 92075 h 160"/>
              <a:gd name="T2" fmla="*/ 20637 w 653"/>
              <a:gd name="T3" fmla="*/ 31750 h 160"/>
              <a:gd name="T4" fmla="*/ 263525 w 653"/>
              <a:gd name="T5" fmla="*/ 152400 h 160"/>
              <a:gd name="T6" fmla="*/ 447675 w 653"/>
              <a:gd name="T7" fmla="*/ 133350 h 160"/>
              <a:gd name="T8" fmla="*/ 568325 w 653"/>
              <a:gd name="T9" fmla="*/ 92075 h 160"/>
              <a:gd name="T10" fmla="*/ 833437 w 653"/>
              <a:gd name="T11" fmla="*/ 133350 h 160"/>
              <a:gd name="T12" fmla="*/ 1036637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09587" name="Freeform 22"/>
          <p:cNvSpPr>
            <a:spLocks/>
          </p:cNvSpPr>
          <p:nvPr/>
        </p:nvSpPr>
        <p:spPr bwMode="auto">
          <a:xfrm>
            <a:off x="7956550" y="3284538"/>
            <a:ext cx="1036638" cy="254000"/>
          </a:xfrm>
          <a:custGeom>
            <a:avLst/>
            <a:gdLst>
              <a:gd name="T0" fmla="*/ 0 w 653"/>
              <a:gd name="T1" fmla="*/ 92075 h 160"/>
              <a:gd name="T2" fmla="*/ 20638 w 653"/>
              <a:gd name="T3" fmla="*/ 31750 h 160"/>
              <a:gd name="T4" fmla="*/ 263525 w 653"/>
              <a:gd name="T5" fmla="*/ 152400 h 160"/>
              <a:gd name="T6" fmla="*/ 447675 w 653"/>
              <a:gd name="T7" fmla="*/ 133350 h 160"/>
              <a:gd name="T8" fmla="*/ 568325 w 653"/>
              <a:gd name="T9" fmla="*/ 92075 h 160"/>
              <a:gd name="T10" fmla="*/ 833438 w 653"/>
              <a:gd name="T11" fmla="*/ 133350 h 160"/>
              <a:gd name="T12" fmla="*/ 1036638 w 653"/>
              <a:gd name="T13" fmla="*/ 254000 h 160"/>
              <a:gd name="T14" fmla="*/ 0 60000 65536"/>
              <a:gd name="T15" fmla="*/ 0 60000 65536"/>
              <a:gd name="T16" fmla="*/ 0 60000 65536"/>
              <a:gd name="T17" fmla="*/ 0 60000 65536"/>
              <a:gd name="T18" fmla="*/ 0 60000 65536"/>
              <a:gd name="T19" fmla="*/ 0 60000 65536"/>
              <a:gd name="T20" fmla="*/ 0 60000 65536"/>
              <a:gd name="T21" fmla="*/ 0 w 653"/>
              <a:gd name="T22" fmla="*/ 0 h 160"/>
              <a:gd name="T23" fmla="*/ 653 w 65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3" h="160">
                <a:moveTo>
                  <a:pt x="0" y="58"/>
                </a:moveTo>
                <a:cubicBezTo>
                  <a:pt x="4" y="45"/>
                  <a:pt x="0" y="24"/>
                  <a:pt x="13" y="20"/>
                </a:cubicBezTo>
                <a:cubicBezTo>
                  <a:pt x="82" y="0"/>
                  <a:pt x="118" y="65"/>
                  <a:pt x="166" y="96"/>
                </a:cubicBezTo>
                <a:cubicBezTo>
                  <a:pt x="205" y="92"/>
                  <a:pt x="244" y="92"/>
                  <a:pt x="282" y="84"/>
                </a:cubicBezTo>
                <a:cubicBezTo>
                  <a:pt x="308" y="79"/>
                  <a:pt x="358" y="58"/>
                  <a:pt x="358" y="58"/>
                </a:cubicBezTo>
                <a:cubicBezTo>
                  <a:pt x="414" y="64"/>
                  <a:pt x="478" y="53"/>
                  <a:pt x="525" y="84"/>
                </a:cubicBezTo>
                <a:cubicBezTo>
                  <a:pt x="570" y="114"/>
                  <a:pt x="591" y="160"/>
                  <a:pt x="653" y="160"/>
                </a:cubicBezTo>
              </a:path>
            </a:pathLst>
          </a:custGeom>
          <a:noFill/>
          <a:ln w="9525">
            <a:solidFill>
              <a:schemeClr val="tx1"/>
            </a:solidFill>
            <a:round/>
            <a:headEnd/>
            <a:tailEnd/>
          </a:ln>
        </p:spPr>
        <p:txBody>
          <a:bodyPr/>
          <a:lstStyle/>
          <a:p>
            <a:endParaRPr lang="ru-RU">
              <a:latin typeface="Calibri" pitchFamily="34" charset="0"/>
            </a:endParaRPr>
          </a:p>
        </p:txBody>
      </p:sp>
      <p:sp>
        <p:nvSpPr>
          <p:cNvPr id="15383" name="Freeform 23"/>
          <p:cNvSpPr>
            <a:spLocks/>
          </p:cNvSpPr>
          <p:nvPr/>
        </p:nvSpPr>
        <p:spPr bwMode="auto">
          <a:xfrm rot="2686286">
            <a:off x="7239000" y="1828800"/>
            <a:ext cx="1493838" cy="325438"/>
          </a:xfrm>
          <a:custGeom>
            <a:avLst/>
            <a:gdLst>
              <a:gd name="T0" fmla="*/ 177800 w 941"/>
              <a:gd name="T1" fmla="*/ 60325 h 205"/>
              <a:gd name="T2" fmla="*/ 665163 w 941"/>
              <a:gd name="T3" fmla="*/ 142875 h 205"/>
              <a:gd name="T4" fmla="*/ 808038 w 941"/>
              <a:gd name="T5" fmla="*/ 325438 h 205"/>
              <a:gd name="T6" fmla="*/ 1133475 w 941"/>
              <a:gd name="T7" fmla="*/ 122238 h 205"/>
              <a:gd name="T8" fmla="*/ 1438275 w 941"/>
              <a:gd name="T9" fmla="*/ 142875 h 205"/>
              <a:gd name="T10" fmla="*/ 1274763 w 941"/>
              <a:gd name="T11" fmla="*/ 101600 h 205"/>
              <a:gd name="T12" fmla="*/ 1071563 w 941"/>
              <a:gd name="T13" fmla="*/ 41275 h 205"/>
              <a:gd name="T14" fmla="*/ 828675 w 941"/>
              <a:gd name="T15" fmla="*/ 60325 h 205"/>
              <a:gd name="T16" fmla="*/ 766763 w 941"/>
              <a:gd name="T17" fmla="*/ 80963 h 205"/>
              <a:gd name="T18" fmla="*/ 584200 w 941"/>
              <a:gd name="T19" fmla="*/ 20638 h 205"/>
              <a:gd name="T20" fmla="*/ 461963 w 941"/>
              <a:gd name="T21" fmla="*/ 0 h 205"/>
              <a:gd name="T22" fmla="*/ 219075 w 941"/>
              <a:gd name="T23" fmla="*/ 20638 h 205"/>
              <a:gd name="T24" fmla="*/ 177800 w 941"/>
              <a:gd name="T25" fmla="*/ 60325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sp>
        <p:nvSpPr>
          <p:cNvPr id="15384" name="Freeform 24"/>
          <p:cNvSpPr>
            <a:spLocks/>
          </p:cNvSpPr>
          <p:nvPr/>
        </p:nvSpPr>
        <p:spPr bwMode="auto">
          <a:xfrm>
            <a:off x="4067175" y="981075"/>
            <a:ext cx="1493838" cy="325438"/>
          </a:xfrm>
          <a:custGeom>
            <a:avLst/>
            <a:gdLst>
              <a:gd name="T0" fmla="*/ 177800 w 941"/>
              <a:gd name="T1" fmla="*/ 60325 h 205"/>
              <a:gd name="T2" fmla="*/ 665163 w 941"/>
              <a:gd name="T3" fmla="*/ 142875 h 205"/>
              <a:gd name="T4" fmla="*/ 808038 w 941"/>
              <a:gd name="T5" fmla="*/ 325438 h 205"/>
              <a:gd name="T6" fmla="*/ 1133475 w 941"/>
              <a:gd name="T7" fmla="*/ 122238 h 205"/>
              <a:gd name="T8" fmla="*/ 1438275 w 941"/>
              <a:gd name="T9" fmla="*/ 142875 h 205"/>
              <a:gd name="T10" fmla="*/ 1274763 w 941"/>
              <a:gd name="T11" fmla="*/ 101600 h 205"/>
              <a:gd name="T12" fmla="*/ 1071563 w 941"/>
              <a:gd name="T13" fmla="*/ 41275 h 205"/>
              <a:gd name="T14" fmla="*/ 828675 w 941"/>
              <a:gd name="T15" fmla="*/ 60325 h 205"/>
              <a:gd name="T16" fmla="*/ 766763 w 941"/>
              <a:gd name="T17" fmla="*/ 80963 h 205"/>
              <a:gd name="T18" fmla="*/ 584200 w 941"/>
              <a:gd name="T19" fmla="*/ 20638 h 205"/>
              <a:gd name="T20" fmla="*/ 461963 w 941"/>
              <a:gd name="T21" fmla="*/ 0 h 205"/>
              <a:gd name="T22" fmla="*/ 219075 w 941"/>
              <a:gd name="T23" fmla="*/ 20638 h 205"/>
              <a:gd name="T24" fmla="*/ 177800 w 941"/>
              <a:gd name="T25" fmla="*/ 60325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sp>
        <p:nvSpPr>
          <p:cNvPr id="15385" name="Freeform 25"/>
          <p:cNvSpPr>
            <a:spLocks/>
          </p:cNvSpPr>
          <p:nvPr/>
        </p:nvSpPr>
        <p:spPr bwMode="auto">
          <a:xfrm rot="-1323816">
            <a:off x="684213" y="1852613"/>
            <a:ext cx="1079500" cy="396875"/>
          </a:xfrm>
          <a:custGeom>
            <a:avLst/>
            <a:gdLst>
              <a:gd name="T0" fmla="*/ 128485 w 941"/>
              <a:gd name="T1" fmla="*/ 73567 h 205"/>
              <a:gd name="T2" fmla="*/ 480670 w 941"/>
              <a:gd name="T3" fmla="*/ 174238 h 205"/>
              <a:gd name="T4" fmla="*/ 583917 w 941"/>
              <a:gd name="T5" fmla="*/ 396875 h 205"/>
              <a:gd name="T6" fmla="*/ 819089 w 941"/>
              <a:gd name="T7" fmla="*/ 149070 h 205"/>
              <a:gd name="T8" fmla="*/ 1039349 w 941"/>
              <a:gd name="T9" fmla="*/ 174238 h 205"/>
              <a:gd name="T10" fmla="*/ 921189 w 941"/>
              <a:gd name="T11" fmla="*/ 123902 h 205"/>
              <a:gd name="T12" fmla="*/ 774349 w 941"/>
              <a:gd name="T13" fmla="*/ 50335 h 205"/>
              <a:gd name="T14" fmla="*/ 598830 w 941"/>
              <a:gd name="T15" fmla="*/ 73567 h 205"/>
              <a:gd name="T16" fmla="*/ 554090 w 941"/>
              <a:gd name="T17" fmla="*/ 98735 h 205"/>
              <a:gd name="T18" fmla="*/ 422164 w 941"/>
              <a:gd name="T19" fmla="*/ 25168 h 205"/>
              <a:gd name="T20" fmla="*/ 333831 w 941"/>
              <a:gd name="T21" fmla="*/ 0 h 205"/>
              <a:gd name="T22" fmla="*/ 158311 w 941"/>
              <a:gd name="T23" fmla="*/ 25168 h 205"/>
              <a:gd name="T24" fmla="*/ 128485 w 941"/>
              <a:gd name="T25" fmla="*/ 73567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1"/>
              <a:gd name="T40" fmla="*/ 0 h 205"/>
              <a:gd name="T41" fmla="*/ 941 w 941"/>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1" h="205">
                <a:moveTo>
                  <a:pt x="112" y="38"/>
                </a:moveTo>
                <a:cubicBezTo>
                  <a:pt x="260" y="46"/>
                  <a:pt x="319" y="21"/>
                  <a:pt x="419" y="90"/>
                </a:cubicBezTo>
                <a:cubicBezTo>
                  <a:pt x="447" y="131"/>
                  <a:pt x="481" y="163"/>
                  <a:pt x="509" y="205"/>
                </a:cubicBezTo>
                <a:cubicBezTo>
                  <a:pt x="568" y="144"/>
                  <a:pt x="632" y="97"/>
                  <a:pt x="714" y="77"/>
                </a:cubicBezTo>
                <a:cubicBezTo>
                  <a:pt x="778" y="81"/>
                  <a:pt x="843" y="99"/>
                  <a:pt x="906" y="90"/>
                </a:cubicBezTo>
                <a:cubicBezTo>
                  <a:pt x="941" y="85"/>
                  <a:pt x="837" y="73"/>
                  <a:pt x="803" y="64"/>
                </a:cubicBezTo>
                <a:cubicBezTo>
                  <a:pt x="759" y="53"/>
                  <a:pt x="718" y="39"/>
                  <a:pt x="675" y="26"/>
                </a:cubicBezTo>
                <a:cubicBezTo>
                  <a:pt x="624" y="30"/>
                  <a:pt x="573" y="31"/>
                  <a:pt x="522" y="38"/>
                </a:cubicBezTo>
                <a:cubicBezTo>
                  <a:pt x="508" y="40"/>
                  <a:pt x="497" y="51"/>
                  <a:pt x="483" y="51"/>
                </a:cubicBezTo>
                <a:cubicBezTo>
                  <a:pt x="448" y="51"/>
                  <a:pt x="403" y="21"/>
                  <a:pt x="368" y="13"/>
                </a:cubicBezTo>
                <a:cubicBezTo>
                  <a:pt x="343" y="7"/>
                  <a:pt x="317" y="4"/>
                  <a:pt x="291" y="0"/>
                </a:cubicBezTo>
                <a:cubicBezTo>
                  <a:pt x="240" y="4"/>
                  <a:pt x="188" y="3"/>
                  <a:pt x="138" y="13"/>
                </a:cubicBezTo>
                <a:cubicBezTo>
                  <a:pt x="0" y="40"/>
                  <a:pt x="110" y="38"/>
                  <a:pt x="112" y="38"/>
                </a:cubicBezTo>
                <a:close/>
              </a:path>
            </a:pathLst>
          </a:custGeom>
          <a:solidFill>
            <a:schemeClr val="accent1"/>
          </a:solidFill>
          <a:ln w="9525">
            <a:solidFill>
              <a:schemeClr val="tx1"/>
            </a:solidFill>
            <a:round/>
            <a:headEnd/>
            <a:tailEnd/>
          </a:ln>
        </p:spPr>
        <p:txBody>
          <a:bodyPr/>
          <a:lstStyle/>
          <a:p>
            <a:endParaRPr lang="ru-RU">
              <a:latin typeface="Calibri" pitchFamily="34" charset="0"/>
            </a:endParaRPr>
          </a:p>
        </p:txBody>
      </p:sp>
      <p:sp>
        <p:nvSpPr>
          <p:cNvPr id="15390" name="Freeform 30"/>
          <p:cNvSpPr>
            <a:spLocks/>
          </p:cNvSpPr>
          <p:nvPr/>
        </p:nvSpPr>
        <p:spPr bwMode="auto">
          <a:xfrm rot="1613034">
            <a:off x="6942138" y="2182813"/>
            <a:ext cx="279400" cy="1079500"/>
          </a:xfrm>
          <a:custGeom>
            <a:avLst/>
            <a:gdLst>
              <a:gd name="T0" fmla="*/ 26905 w 270"/>
              <a:gd name="T1" fmla="*/ 18789 h 1264"/>
              <a:gd name="T2" fmla="*/ 251460 w 270"/>
              <a:gd name="T3" fmla="*/ 29891 h 1264"/>
              <a:gd name="T4" fmla="*/ 198684 w 270"/>
              <a:gd name="T5" fmla="*/ 95652 h 1264"/>
              <a:gd name="T6" fmla="*/ 185232 w 270"/>
              <a:gd name="T7" fmla="*/ 467157 h 1264"/>
              <a:gd name="T8" fmla="*/ 172814 w 270"/>
              <a:gd name="T9" fmla="*/ 576473 h 1264"/>
              <a:gd name="T10" fmla="*/ 132456 w 270"/>
              <a:gd name="T11" fmla="*/ 1079500 h 1264"/>
              <a:gd name="T12" fmla="*/ 52776 w 270"/>
              <a:gd name="T13" fmla="*/ 991534 h 1264"/>
              <a:gd name="T14" fmla="*/ 66228 w 270"/>
              <a:gd name="T15" fmla="*/ 532918 h 1264"/>
              <a:gd name="T16" fmla="*/ 52776 w 270"/>
              <a:gd name="T17" fmla="*/ 95652 h 1264"/>
              <a:gd name="T18" fmla="*/ 13453 w 270"/>
              <a:gd name="T19" fmla="*/ 84549 h 1264"/>
              <a:gd name="T20" fmla="*/ 0 w 270"/>
              <a:gd name="T21" fmla="*/ 51242 h 1264"/>
              <a:gd name="T22" fmla="*/ 13453 w 270"/>
              <a:gd name="T23" fmla="*/ 18789 h 1264"/>
              <a:gd name="T24" fmla="*/ 79681 w 270"/>
              <a:gd name="T25" fmla="*/ 7686 h 1264"/>
              <a:gd name="T26" fmla="*/ 26905 w 270"/>
              <a:gd name="T27" fmla="*/ 18789 h 12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1264"/>
              <a:gd name="T44" fmla="*/ 270 w 270"/>
              <a:gd name="T45" fmla="*/ 1264 h 12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1264">
                <a:moveTo>
                  <a:pt x="26" y="22"/>
                </a:moveTo>
                <a:cubicBezTo>
                  <a:pt x="98" y="26"/>
                  <a:pt x="179" y="0"/>
                  <a:pt x="243" y="35"/>
                </a:cubicBezTo>
                <a:cubicBezTo>
                  <a:pt x="270" y="50"/>
                  <a:pt x="192" y="112"/>
                  <a:pt x="192" y="112"/>
                </a:cubicBezTo>
                <a:cubicBezTo>
                  <a:pt x="188" y="257"/>
                  <a:pt x="185" y="402"/>
                  <a:pt x="179" y="547"/>
                </a:cubicBezTo>
                <a:cubicBezTo>
                  <a:pt x="177" y="590"/>
                  <a:pt x="169" y="632"/>
                  <a:pt x="167" y="675"/>
                </a:cubicBezTo>
                <a:cubicBezTo>
                  <a:pt x="146" y="1253"/>
                  <a:pt x="256" y="1071"/>
                  <a:pt x="128" y="1264"/>
                </a:cubicBezTo>
                <a:cubicBezTo>
                  <a:pt x="78" y="1229"/>
                  <a:pt x="84" y="1211"/>
                  <a:pt x="51" y="1161"/>
                </a:cubicBezTo>
                <a:cubicBezTo>
                  <a:pt x="64" y="974"/>
                  <a:pt x="75" y="812"/>
                  <a:pt x="64" y="624"/>
                </a:cubicBezTo>
                <a:cubicBezTo>
                  <a:pt x="60" y="453"/>
                  <a:pt x="68" y="282"/>
                  <a:pt x="51" y="112"/>
                </a:cubicBezTo>
                <a:cubicBezTo>
                  <a:pt x="50" y="99"/>
                  <a:pt x="22" y="109"/>
                  <a:pt x="13" y="99"/>
                </a:cubicBezTo>
                <a:cubicBezTo>
                  <a:pt x="3" y="89"/>
                  <a:pt x="4" y="73"/>
                  <a:pt x="0" y="60"/>
                </a:cubicBezTo>
                <a:cubicBezTo>
                  <a:pt x="4" y="47"/>
                  <a:pt x="2" y="29"/>
                  <a:pt x="13" y="22"/>
                </a:cubicBezTo>
                <a:cubicBezTo>
                  <a:pt x="31" y="10"/>
                  <a:pt x="55" y="9"/>
                  <a:pt x="77" y="9"/>
                </a:cubicBezTo>
                <a:cubicBezTo>
                  <a:pt x="95" y="9"/>
                  <a:pt x="43" y="18"/>
                  <a:pt x="26" y="22"/>
                </a:cubicBezTo>
                <a:close/>
              </a:path>
            </a:pathLst>
          </a:custGeom>
          <a:solidFill>
            <a:schemeClr val="bg2"/>
          </a:solidFill>
          <a:ln w="9525">
            <a:solidFill>
              <a:schemeClr val="tx1"/>
            </a:solidFill>
            <a:round/>
            <a:headEnd/>
            <a:tailEnd/>
          </a:ln>
        </p:spPr>
        <p:txBody>
          <a:bodyPr/>
          <a:lstStyle/>
          <a:p>
            <a:endParaRPr lang="ru-RU">
              <a:latin typeface="Calibri" pitchFamily="34" charset="0"/>
            </a:endParaRPr>
          </a:p>
        </p:txBody>
      </p:sp>
      <p:sp>
        <p:nvSpPr>
          <p:cNvPr id="15393" name="Text Box 33"/>
          <p:cNvSpPr txBox="1">
            <a:spLocks noChangeArrowheads="1"/>
          </p:cNvSpPr>
          <p:nvPr/>
        </p:nvSpPr>
        <p:spPr bwMode="auto">
          <a:xfrm>
            <a:off x="1143000" y="4000500"/>
            <a:ext cx="4357688" cy="161607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ct val="50000"/>
              </a:spcBef>
              <a:spcAft>
                <a:spcPts val="0"/>
              </a:spcAft>
              <a:defRPr/>
            </a:pPr>
            <a:r>
              <a:rPr lang="ru-RU" dirty="0">
                <a:solidFill>
                  <a:schemeClr val="tx1"/>
                </a:solidFill>
                <a:latin typeface="Times New Roman" pitchFamily="18" charset="0"/>
                <a:cs typeface="Times New Roman" pitchFamily="18" charset="0"/>
              </a:rPr>
              <a:t>7.  Кто решит известный спор, </a:t>
            </a:r>
          </a:p>
          <a:p>
            <a:pPr fontAlgn="auto">
              <a:spcBef>
                <a:spcPct val="50000"/>
              </a:spcBef>
              <a:spcAft>
                <a:spcPts val="0"/>
              </a:spcAft>
              <a:defRPr/>
            </a:pPr>
            <a:r>
              <a:rPr lang="ru-RU" dirty="0">
                <a:solidFill>
                  <a:schemeClr val="tx1"/>
                </a:solidFill>
                <a:latin typeface="Times New Roman" pitchFamily="18" charset="0"/>
                <a:cs typeface="Times New Roman" pitchFamily="18" charset="0"/>
              </a:rPr>
              <a:t>         Почему плывет линкор,          </a:t>
            </a:r>
          </a:p>
          <a:p>
            <a:pPr fontAlgn="auto">
              <a:spcBef>
                <a:spcPct val="50000"/>
              </a:spcBef>
              <a:spcAft>
                <a:spcPts val="0"/>
              </a:spcAft>
              <a:defRPr/>
            </a:pPr>
            <a:r>
              <a:rPr lang="ru-RU" dirty="0">
                <a:solidFill>
                  <a:schemeClr val="tx1"/>
                </a:solidFill>
                <a:latin typeface="Times New Roman" pitchFamily="18" charset="0"/>
                <a:cs typeface="Times New Roman" pitchFamily="18" charset="0"/>
              </a:rPr>
              <a:t>             Но потонет гвоздик малый,  </a:t>
            </a:r>
          </a:p>
          <a:p>
            <a:pPr fontAlgn="auto">
              <a:spcBef>
                <a:spcPct val="50000"/>
              </a:spcBef>
              <a:spcAft>
                <a:spcPts val="0"/>
              </a:spcAft>
              <a:defRPr/>
            </a:pPr>
            <a:r>
              <a:rPr lang="ru-RU" dirty="0">
                <a:solidFill>
                  <a:schemeClr val="tx1"/>
                </a:solidFill>
                <a:latin typeface="Times New Roman" pitchFamily="18" charset="0"/>
                <a:cs typeface="Times New Roman" pitchFamily="18" charset="0"/>
              </a:rPr>
              <a:t>                  Хоть из того же он металла</a:t>
            </a:r>
            <a:r>
              <a:rPr lang="en-US" dirty="0">
                <a:solidFill>
                  <a:schemeClr val="tx1"/>
                </a:solidFill>
                <a:latin typeface="Times New Roman" pitchFamily="18" charset="0"/>
                <a:cs typeface="Times New Roman" pitchFamily="18" charset="0"/>
              </a:rPr>
              <a:t>?</a:t>
            </a:r>
            <a:endParaRPr lang="ru-RU" dirty="0">
              <a:solidFill>
                <a:schemeClr val="tx1"/>
              </a:solidFill>
              <a:latin typeface="Times New Roman" pitchFamily="18" charset="0"/>
              <a:cs typeface="Times New Roman" pitchFamily="18" charset="0"/>
            </a:endParaRPr>
          </a:p>
        </p:txBody>
      </p:sp>
      <p:pic>
        <p:nvPicPr>
          <p:cNvPr id="15395" name="Picture 35" descr="линкор"/>
          <p:cNvPicPr>
            <a:picLocks noChangeAspect="1" noChangeArrowheads="1"/>
          </p:cNvPicPr>
          <p:nvPr/>
        </p:nvPicPr>
        <p:blipFill>
          <a:blip r:embed="rId3" cstate="print"/>
          <a:srcRect/>
          <a:stretch>
            <a:fillRect/>
          </a:stretch>
        </p:blipFill>
        <p:spPr bwMode="auto">
          <a:xfrm>
            <a:off x="0" y="836613"/>
            <a:ext cx="3708400" cy="29321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8.33333E-7 -1.2945E-7 L -0.03038 0.52219 " pathEditMode="relative" rAng="0" ptsTypes="AA">
                                      <p:cBhvr>
                                        <p:cTn id="6" dur="2000" fill="hold"/>
                                        <p:tgtEl>
                                          <p:spTgt spid="15390"/>
                                        </p:tgtEl>
                                        <p:attrNameLst>
                                          <p:attrName>ppt_x</p:attrName>
                                          <p:attrName>ppt_y</p:attrName>
                                        </p:attrNameLst>
                                      </p:cBhvr>
                                      <p:rCtr x="-15" y="261"/>
                                    </p:animMotion>
                                  </p:childTnLst>
                                </p:cTn>
                              </p:par>
                              <p:par>
                                <p:cTn id="7" presetID="0" presetClass="path" presetSubtype="0" repeatCount="indefinite" accel="50000" decel="50000" fill="hold" grpId="0" nodeType="withEffect">
                                  <p:stCondLst>
                                    <p:cond delay="0"/>
                                  </p:stCondLst>
                                  <p:childTnLst>
                                    <p:animMotion origin="layout" path="M 0.0 0.0 C 0.02448 -0.00671 0.03664 -0.00578 0.06216 0.0 C 0.10174 -0.00278 0.11285 -0.00601 0.15105 -0.00301 C 0.17136 0.01479 0.14462 -0.00763 0.16441 0.00577 C 0.16684 0.00739 0.16858 0.01063 0.17101 0.01178 C 0.17674 0.01456 0.18889 0.01756 0.18889 0.01756 " pathEditMode="relative" ptsTypes="fffffA">
                                      <p:cBhvr>
                                        <p:cTn id="8" dur="2000" fill="hold"/>
                                        <p:tgtEl>
                                          <p:spTgt spid="15369"/>
                                        </p:tgtEl>
                                        <p:attrNameLst>
                                          <p:attrName>ppt_x</p:attrName>
                                          <p:attrName>ppt_y</p:attrName>
                                        </p:attrNameLst>
                                      </p:cBhvr>
                                    </p:animMotion>
                                  </p:childTnLst>
                                </p:cTn>
                              </p:par>
                              <p:par>
                                <p:cTn id="9" presetID="0" presetClass="path" presetSubtype="0" repeatCount="indefinite" accel="50000" decel="50000" fill="hold" grpId="0" nodeType="withEffect">
                                  <p:stCondLst>
                                    <p:cond delay="0"/>
                                  </p:stCondLst>
                                  <p:childTnLst>
                                    <p:animMotion origin="layout" path="M -7.77778E-6 2.76468E-6 C 0.00937 -0.00601 0.01892 -0.01341 0.02881 -0.01757 C 0.0361 -0.02405 0.04288 -0.02589 0.05104 -0.02959 C 0.06475 -0.02358 0.05086 -0.03121 0.0644 -0.01757 C 0.07742 -0.00463 0.09444 0.00785 0.1111 0.00901 C 0.13923 0.01086 0.16735 0.01109 0.19548 0.01202 C 0.23142 0.02681 0.25138 0.02196 0.29774 0.0238 C 0.33975 0.04299 0.2967 0.02427 0.41545 0.02958 C 0.43038 0.03028 0.44513 0.03374 0.45989 0.03559 C 0.46215 0.03652 0.4644 0.03791 0.46666 0.0386 C 0.47031 0.03976 0.47656 0.03675 0.47777 0.0416 C 0.47881 0.04577 0.46892 0.04738 0.46892 0.04738 " pathEditMode="relative" ptsTypes="fffffffffffA">
                                      <p:cBhvr>
                                        <p:cTn id="10" dur="5000" fill="hold"/>
                                        <p:tgtEl>
                                          <p:spTgt spid="15370"/>
                                        </p:tgtEl>
                                        <p:attrNameLst>
                                          <p:attrName>ppt_x</p:attrName>
                                          <p:attrName>ppt_y</p:attrName>
                                        </p:attrNameLst>
                                      </p:cBhvr>
                                    </p:animMotion>
                                  </p:childTnLst>
                                </p:cTn>
                              </p:par>
                              <p:par>
                                <p:cTn id="11" presetID="0" presetClass="path" presetSubtype="0" repeatCount="indefinite" accel="50000" decel="50000" fill="hold" grpId="0" nodeType="withEffect">
                                  <p:stCondLst>
                                    <p:cond delay="0"/>
                                  </p:stCondLst>
                                  <p:childTnLst>
                                    <p:animMotion origin="layout" path="M -0.33073 0.00069 C -0.30416 -0.00532 -0.30711 -0.00509 -0.27066 -0.00231 C -0.24114 0.01364 -0.221 0.00786 -0.18385 0.00948 C -0.17517 0.01248 -0.16927 0.01456 -0.16163 0.0215 C -0.03871 0.01803 0.01719 0.01641 0.15365 0.01849 C 0.13039 0.02866 0.14063 0.02358 0.14914 0.0215 C 0.14983 0.02126 0.15087 0.0215 0.15139 0.0215 " pathEditMode="relative" rAng="0" ptsTypes="ffffffA">
                                      <p:cBhvr>
                                        <p:cTn id="12" dur="5000" fill="hold"/>
                                        <p:tgtEl>
                                          <p:spTgt spid="15371"/>
                                        </p:tgtEl>
                                        <p:attrNameLst>
                                          <p:attrName>ppt_x</p:attrName>
                                          <p:attrName>ppt_y</p:attrName>
                                        </p:attrNameLst>
                                      </p:cBhvr>
                                      <p:rCtr x="242" y="11"/>
                                    </p:animMotion>
                                  </p:childTnLst>
                                </p:cTn>
                              </p:par>
                              <p:par>
                                <p:cTn id="13" presetID="0" presetClass="path" presetSubtype="0" repeatCount="indefinite" accel="50000" decel="50000" fill="hold" grpId="0" nodeType="withEffect">
                                  <p:stCondLst>
                                    <p:cond delay="0"/>
                                  </p:stCondLst>
                                  <p:childTnLst>
                                    <p:animMotion origin="layout" path="M 8.33333E-6 -1.71059E-7 C -0.05433 -0.01226 -0.05329 -0.00671 -0.14444 -0.00879 C -0.196 -0.02636 -0.2493 -0.02035 -0.30225 -0.02358 C -0.31475 -0.02936 -0.30642 -0.02566 -0.32673 -0.0326 C -0.32968 -0.03352 -0.33263 -0.03468 -0.33558 -0.0356 C -0.33854 -0.03653 -0.34444 -0.03838 -0.34444 -0.03838 C -0.3644 -0.03745 -0.38454 -0.03791 -0.40451 -0.0356 C -0.41354 -0.03468 -0.42222 -0.02959 -0.43107 -0.02659 C -0.43697 -0.02451 -0.44895 -0.02081 -0.44895 -0.02081 C -0.45659 -0.01387 -0.45798 -0.01133 -0.46892 -0.00879 C -0.47708 -0.00694 -0.4934 -0.00301 -0.4934 -0.00301 C -0.53263 0.01479 -0.57673 0.00601 -0.6177 0.00601 " pathEditMode="relative" ptsTypes="fffffffffffA">
                                      <p:cBhvr>
                                        <p:cTn id="14" dur="2000" fill="hold"/>
                                        <p:tgtEl>
                                          <p:spTgt spid="15383"/>
                                        </p:tgtEl>
                                        <p:attrNameLst>
                                          <p:attrName>ppt_x</p:attrName>
                                          <p:attrName>ppt_y</p:attrName>
                                        </p:attrNameLst>
                                      </p:cBhvr>
                                    </p:animMotion>
                                  </p:childTnLst>
                                </p:cTn>
                              </p:par>
                              <p:par>
                                <p:cTn id="15" presetID="0" presetClass="path" presetSubtype="0" repeatCount="indefinite" accel="50000" decel="50000" fill="hold" grpId="0" nodeType="withEffect">
                                  <p:stCondLst>
                                    <p:cond delay="0"/>
                                  </p:stCondLst>
                                  <p:childTnLst>
                                    <p:animMotion origin="layout" path="M -1.38889E-6 -6.14887E-7 C 0.0066 0.00578 0.01233 0.01433 0.01997 0.0178 C 0.02448 0.01988 0.03333 0.02381 0.03333 0.02381 C 0.03472 0.02958 0.03629 0.03559 0.03767 0.04137 C 0.03837 0.04438 0.03993 0.05039 0.03993 0.05039 C 0.03715 0.08391 0.03976 0.07374 0.02656 0.09477 C 0.02483 0.09755 0.02413 0.10101 0.02222 0.10356 C 0.02031 0.1061 0.01788 0.10818 0.01545 0.10957 C 0.01129 0.11211 0.00226 0.11535 0.00226 0.11535 C -0.02118 0.13615 -0.04583 0.1343 -0.07344 0.13615 C -0.08733 0.14077 -0.10208 0.15002 -0.11111 0.16574 C -0.11753 0.17683 -0.12361 0.1914 -0.13108 0.20134 C -0.13802 0.21058 -0.14878 0.21359 -0.15781 0.21613 C -0.16823 0.21521 -0.17865 0.21521 -0.18889 0.21313 C -0.18924 0.21313 -0.20538 0.20573 -0.20885 0.20411 C -0.21389 0.2018 -0.21927 0.20226 -0.22448 0.20134 C -0.26128 0.18446 -0.21354 0.19348 -0.30451 0.18932 C -0.32639 0.14516 -0.29965 0.20249 -0.31111 0.05917 C -0.31424 0.02034 -0.38229 0.02704 -0.39115 0.02658 C -0.41962 0.02149 -0.4309 0.02173 -0.46441 0.02381 C -0.46892 0.02774 -0.4724 0.03583 -0.47778 0.03559 C -0.49861 0.03467 -0.5401 0.03259 -0.5401 0.03259 " pathEditMode="relative" ptsTypes="fffffffffffffffffffffA">
                                      <p:cBhvr>
                                        <p:cTn id="16" dur="2000" fill="hold"/>
                                        <p:tgtEl>
                                          <p:spTgt spid="15384"/>
                                        </p:tgtEl>
                                        <p:attrNameLst>
                                          <p:attrName>ppt_x</p:attrName>
                                          <p:attrName>ppt_y</p:attrName>
                                        </p:attrNameLst>
                                      </p:cBhvr>
                                    </p:animMotion>
                                  </p:childTnLst>
                                </p:cTn>
                              </p:par>
                              <p:par>
                                <p:cTn id="17" presetID="0" presetClass="path" presetSubtype="0" repeatCount="indefinite" accel="50000" decel="50000" fill="hold" grpId="0" nodeType="withEffect">
                                  <p:stCondLst>
                                    <p:cond delay="0"/>
                                  </p:stCondLst>
                                  <p:childTnLst>
                                    <p:animMotion origin="layout" path="M 6.66667E-6 2.28849E-6 C 0.00695 -0.01387 0.01754 -0.01896 0.02674 -0.02959 C 0.0389 -0.04346 0.04862 -0.05433 0.06442 -0.05918 C 0.11633 -0.05733 0.16806 -0.05525 0.21997 -0.0534 C 0.23404 -0.05294 0.2481 -0.04231 0.26233 -0.04161 C 0.2823 -0.04069 0.30226 -0.03953 0.32223 -0.03861 C 0.3356 -0.02682 0.32171 -0.03745 0.33785 -0.02959 C 0.34098 -0.02797 0.34393 -0.02589 0.34671 -0.02381 C 0.34897 -0.02196 0.35088 -0.01919 0.35331 -0.0178 C 0.35765 -0.01526 0.36667 -0.01202 0.36667 -0.01202 C 0.39237 0.01109 0.41789 0.03305 0.44897 0.04137 C 0.48091 0.03906 0.48404 0.04415 0.50452 0.02658 C 0.51667 0.00115 0.51667 -0.03052 0.52223 -0.05918 C 0.52414 -0.06912 0.52379 -0.06912 0.53108 -0.07397 C 0.53317 -0.07536 0.53768 -0.07698 0.53768 -0.07698 " pathEditMode="relative" ptsTypes="ffffffffffffffA">
                                      <p:cBhvr>
                                        <p:cTn id="18" dur="2000" fill="hold"/>
                                        <p:tgtEl>
                                          <p:spTgt spid="15385"/>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2.22222E-6 1.85185E-6 L 0.73819 -0.00371 " pathEditMode="relative" rAng="0" ptsTypes="AA">
                                      <p:cBhvr>
                                        <p:cTn id="20" dur="5000" fill="hold"/>
                                        <p:tgtEl>
                                          <p:spTgt spid="15395"/>
                                        </p:tgtEl>
                                        <p:attrNameLst>
                                          <p:attrName>ppt_x</p:attrName>
                                          <p:attrName>ppt_y</p:attrName>
                                        </p:attrNameLst>
                                      </p:cBhvr>
                                      <p:rCtr x="369" y="-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animBg="1"/>
      <p:bldP spid="15370" grpId="0" animBg="1"/>
      <p:bldP spid="15371" grpId="0" animBg="1"/>
      <p:bldP spid="15383" grpId="0" animBg="1"/>
      <p:bldP spid="15384" grpId="0" animBg="1"/>
      <p:bldP spid="15385" grpId="0" animBg="1"/>
      <p:bldP spid="1539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10594" name="Oval 4"/>
          <p:cNvSpPr>
            <a:spLocks noChangeArrowheads="1"/>
          </p:cNvSpPr>
          <p:nvPr/>
        </p:nvSpPr>
        <p:spPr bwMode="auto">
          <a:xfrm>
            <a:off x="1074738" y="2646363"/>
            <a:ext cx="1728787" cy="1584325"/>
          </a:xfrm>
          <a:prstGeom prst="ellipse">
            <a:avLst/>
          </a:prstGeom>
          <a:noFill/>
          <a:ln w="9525">
            <a:solidFill>
              <a:schemeClr val="tx1"/>
            </a:solidFill>
            <a:round/>
            <a:headEnd/>
            <a:tailEnd/>
          </a:ln>
        </p:spPr>
        <p:txBody>
          <a:bodyPr wrap="none" anchor="ctr"/>
          <a:lstStyle/>
          <a:p>
            <a:endParaRPr lang="ru-RU">
              <a:latin typeface="Calibri" pitchFamily="34" charset="0"/>
            </a:endParaRPr>
          </a:p>
        </p:txBody>
      </p:sp>
      <p:sp>
        <p:nvSpPr>
          <p:cNvPr id="110595" name="Oval 5"/>
          <p:cNvSpPr>
            <a:spLocks noChangeArrowheads="1"/>
          </p:cNvSpPr>
          <p:nvPr/>
        </p:nvSpPr>
        <p:spPr bwMode="auto">
          <a:xfrm>
            <a:off x="1651000" y="3078163"/>
            <a:ext cx="720725" cy="649287"/>
          </a:xfrm>
          <a:prstGeom prst="ellipse">
            <a:avLst/>
          </a:prstGeom>
          <a:solidFill>
            <a:srgbClr val="FF9900"/>
          </a:solidFill>
          <a:ln w="9525">
            <a:solidFill>
              <a:schemeClr val="tx1"/>
            </a:solidFill>
            <a:round/>
            <a:headEnd/>
            <a:tailEnd/>
          </a:ln>
        </p:spPr>
        <p:txBody>
          <a:bodyPr wrap="none" anchor="ctr"/>
          <a:lstStyle/>
          <a:p>
            <a:endParaRPr lang="ru-RU">
              <a:latin typeface="Calibri" pitchFamily="34" charset="0"/>
            </a:endParaRPr>
          </a:p>
        </p:txBody>
      </p:sp>
      <p:sp>
        <p:nvSpPr>
          <p:cNvPr id="110596" name="AutoShape 6"/>
          <p:cNvSpPr>
            <a:spLocks noChangeArrowheads="1"/>
          </p:cNvSpPr>
          <p:nvPr/>
        </p:nvSpPr>
        <p:spPr bwMode="auto">
          <a:xfrm>
            <a:off x="1795463" y="3222625"/>
            <a:ext cx="360362" cy="287338"/>
          </a:xfrm>
          <a:prstGeom prst="plus">
            <a:avLst>
              <a:gd name="adj" fmla="val 40662"/>
            </a:avLst>
          </a:prstGeom>
          <a:solidFill>
            <a:schemeClr val="tx1"/>
          </a:solidFill>
          <a:ln w="9525">
            <a:solidFill>
              <a:schemeClr val="tx1"/>
            </a:solidFill>
            <a:miter lim="800000"/>
            <a:headEnd/>
            <a:tailEnd/>
          </a:ln>
        </p:spPr>
        <p:txBody>
          <a:bodyPr wrap="none" anchor="ctr"/>
          <a:lstStyle/>
          <a:p>
            <a:endParaRPr lang="ru-RU">
              <a:latin typeface="Calibri" pitchFamily="34" charset="0"/>
            </a:endParaRPr>
          </a:p>
        </p:txBody>
      </p:sp>
      <p:pic>
        <p:nvPicPr>
          <p:cNvPr id="110597" name="Picture 9" descr="p3_1_1"/>
          <p:cNvPicPr>
            <a:picLocks noChangeAspect="1" noChangeArrowheads="1"/>
          </p:cNvPicPr>
          <p:nvPr/>
        </p:nvPicPr>
        <p:blipFill>
          <a:blip r:embed="rId3" cstate="print"/>
          <a:srcRect/>
          <a:stretch>
            <a:fillRect/>
          </a:stretch>
        </p:blipFill>
        <p:spPr bwMode="auto">
          <a:xfrm>
            <a:off x="3643313" y="1928813"/>
            <a:ext cx="5002212" cy="3749675"/>
          </a:xfrm>
          <a:prstGeom prst="rect">
            <a:avLst/>
          </a:prstGeom>
          <a:noFill/>
          <a:ln w="9525">
            <a:noFill/>
            <a:miter lim="800000"/>
            <a:headEnd/>
            <a:tailEnd/>
          </a:ln>
        </p:spPr>
      </p:pic>
      <p:pic>
        <p:nvPicPr>
          <p:cNvPr id="11277" name="Picture 13" descr="электрон"/>
          <p:cNvPicPr>
            <a:picLocks noChangeAspect="1" noChangeArrowheads="1"/>
          </p:cNvPicPr>
          <p:nvPr/>
        </p:nvPicPr>
        <p:blipFill>
          <a:blip r:embed="rId4" cstate="print"/>
          <a:srcRect/>
          <a:stretch>
            <a:fillRect/>
          </a:stretch>
        </p:blipFill>
        <p:spPr bwMode="auto">
          <a:xfrm>
            <a:off x="2371725" y="3294063"/>
            <a:ext cx="723900" cy="723900"/>
          </a:xfrm>
          <a:prstGeom prst="rect">
            <a:avLst/>
          </a:prstGeom>
          <a:noFill/>
          <a:ln w="9525">
            <a:noFill/>
            <a:miter lim="800000"/>
            <a:headEnd/>
            <a:tailEnd/>
          </a:ln>
        </p:spPr>
      </p:pic>
      <p:pic>
        <p:nvPicPr>
          <p:cNvPr id="11278" name="Picture 14" descr="электрон"/>
          <p:cNvPicPr>
            <a:picLocks noChangeAspect="1" noChangeArrowheads="1"/>
          </p:cNvPicPr>
          <p:nvPr/>
        </p:nvPicPr>
        <p:blipFill>
          <a:blip r:embed="rId4" cstate="print"/>
          <a:srcRect/>
          <a:stretch>
            <a:fillRect/>
          </a:stretch>
        </p:blipFill>
        <p:spPr bwMode="auto">
          <a:xfrm>
            <a:off x="787400" y="2862263"/>
            <a:ext cx="723900" cy="723900"/>
          </a:xfrm>
          <a:prstGeom prst="rect">
            <a:avLst/>
          </a:prstGeom>
          <a:noFill/>
          <a:ln w="9525">
            <a:noFill/>
            <a:miter lim="800000"/>
            <a:headEnd/>
            <a:tailEnd/>
          </a:ln>
        </p:spPr>
      </p:pic>
      <p:sp>
        <p:nvSpPr>
          <p:cNvPr id="110600" name="Oval 15"/>
          <p:cNvSpPr>
            <a:spLocks noChangeArrowheads="1"/>
          </p:cNvSpPr>
          <p:nvPr/>
        </p:nvSpPr>
        <p:spPr bwMode="auto">
          <a:xfrm>
            <a:off x="714375" y="2286000"/>
            <a:ext cx="2449513" cy="2376488"/>
          </a:xfrm>
          <a:prstGeom prst="ellipse">
            <a:avLst/>
          </a:prstGeom>
          <a:noFill/>
          <a:ln w="9525">
            <a:solidFill>
              <a:schemeClr val="tx1"/>
            </a:solidFill>
            <a:round/>
            <a:headEnd/>
            <a:tailEnd/>
          </a:ln>
        </p:spPr>
        <p:txBody>
          <a:bodyPr wrap="none" anchor="ctr"/>
          <a:lstStyle/>
          <a:p>
            <a:endParaRPr lang="ru-RU">
              <a:latin typeface="Calibri" pitchFamily="34" charset="0"/>
            </a:endParaRPr>
          </a:p>
        </p:txBody>
      </p:sp>
      <p:pic>
        <p:nvPicPr>
          <p:cNvPr id="11280" name="Picture 16" descr="электрон"/>
          <p:cNvPicPr>
            <a:picLocks noChangeAspect="1" noChangeArrowheads="1"/>
          </p:cNvPicPr>
          <p:nvPr/>
        </p:nvPicPr>
        <p:blipFill>
          <a:blip r:embed="rId4" cstate="print"/>
          <a:srcRect/>
          <a:stretch>
            <a:fillRect/>
          </a:stretch>
        </p:blipFill>
        <p:spPr bwMode="auto">
          <a:xfrm>
            <a:off x="1722438" y="4230688"/>
            <a:ext cx="723900" cy="723900"/>
          </a:xfrm>
          <a:prstGeom prst="rect">
            <a:avLst/>
          </a:prstGeom>
          <a:noFill/>
          <a:ln w="9525">
            <a:noFill/>
            <a:miter lim="800000"/>
            <a:headEnd/>
            <a:tailEnd/>
          </a:ln>
        </p:spPr>
      </p:pic>
      <p:sp>
        <p:nvSpPr>
          <p:cNvPr id="11281" name="Text Box 17"/>
          <p:cNvSpPr txBox="1">
            <a:spLocks noChangeArrowheads="1"/>
          </p:cNvSpPr>
          <p:nvPr/>
        </p:nvSpPr>
        <p:spPr bwMode="auto">
          <a:xfrm>
            <a:off x="1500166" y="476250"/>
            <a:ext cx="6143667" cy="58477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fontAlgn="auto">
              <a:spcBef>
                <a:spcPct val="50000"/>
              </a:spcBef>
              <a:spcAft>
                <a:spcPts val="0"/>
              </a:spcAft>
              <a:defRPr/>
            </a:pPr>
            <a:r>
              <a:rPr lang="ru-RU" sz="3200" dirty="0">
                <a:solidFill>
                  <a:schemeClr val="tx1"/>
                </a:solidFill>
                <a:latin typeface="Times New Roman" pitchFamily="18" charset="0"/>
                <a:cs typeface="Times New Roman" pitchFamily="18" charset="0"/>
              </a:rPr>
              <a:t>8. Что общего</a:t>
            </a:r>
            <a:r>
              <a:rPr lang="en-US" sz="3200" dirty="0">
                <a:solidFill>
                  <a:schemeClr val="tx1"/>
                </a:solidFill>
                <a:latin typeface="Times New Roman" pitchFamily="18" charset="0"/>
                <a:cs typeface="Times New Roman" pitchFamily="18" charset="0"/>
              </a:rPr>
              <a:t>?</a:t>
            </a:r>
            <a:endParaRPr lang="ru-RU" sz="3200" dirty="0">
              <a:solidFill>
                <a:schemeClr val="tx1"/>
              </a:solidFill>
              <a:latin typeface="Times New Roman" pitchFamily="18" charset="0"/>
              <a:cs typeface="Times New Roman" pitchFamily="18" charset="0"/>
            </a:endParaRPr>
          </a:p>
        </p:txBody>
      </p:sp>
      <p:sp>
        <p:nvSpPr>
          <p:cNvPr id="13" name="Управляющая кнопка: возврат 12">
            <a:hlinkClick r:id="rId5" action="ppaction://hlinksldjump" highlightClick="1"/>
          </p:cNvPr>
          <p:cNvSpPr/>
          <p:nvPr/>
        </p:nvSpPr>
        <p:spPr>
          <a:xfrm>
            <a:off x="8358188" y="6357938"/>
            <a:ext cx="785812"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nodeType="afterEffect">
                                  <p:stCondLst>
                                    <p:cond delay="0"/>
                                  </p:stCondLst>
                                  <p:childTnLst>
                                    <p:animMotion origin="layout" path="M -1.11111E-6 1.77994E-6 C -0.00608 0.06519 -0.05121 0.11234 -0.10069 0.10425 C -0.15 0.09593 -0.18524 0.03606 -0.17917 -0.02936 C -0.17309 -0.09478 -0.1283 -0.14147 -0.07864 -0.13338 C -0.02917 -0.12529 0.00608 -0.06565 -1.11111E-6 1.77994E-6 Z " pathEditMode="relative" rAng="5823091" ptsTypes="fffff">
                                      <p:cBhvr>
                                        <p:cTn id="6" dur="2000" fill="hold"/>
                                        <p:tgtEl>
                                          <p:spTgt spid="11277"/>
                                        </p:tgtEl>
                                        <p:attrNameLst>
                                          <p:attrName>ppt_x</p:attrName>
                                          <p:attrName>ppt_y</p:attrName>
                                        </p:attrNameLst>
                                      </p:cBhvr>
                                      <p:rCtr x="-90" y="-15"/>
                                    </p:animMotion>
                                  </p:childTnLst>
                                </p:cTn>
                              </p:par>
                              <p:par>
                                <p:cTn id="7" presetID="1" presetClass="path" presetSubtype="0" repeatCount="indefinite" accel="50000" decel="50000" fill="hold" nodeType="withEffect">
                                  <p:stCondLst>
                                    <p:cond delay="0"/>
                                  </p:stCondLst>
                                  <p:childTnLst>
                                    <p:animMotion origin="layout" path="M -3.88889E-6 -1.28988E-6 C 0.01146 -0.06426 0.06216 -0.10333 0.11268 -0.08738 C 0.1632 -0.0712 0.19514 -0.00578 0.18368 0.05825 C 0.17223 0.12275 0.12136 0.16158 0.07101 0.14563 C 0.02032 0.12945 -0.01163 0.06426 -3.88889E-6 -1.28988E-6 Z " pathEditMode="relative" rAng="-4591483" ptsTypes="fffff">
                                      <p:cBhvr>
                                        <p:cTn id="8" dur="2000" fill="hold"/>
                                        <p:tgtEl>
                                          <p:spTgt spid="11278"/>
                                        </p:tgtEl>
                                        <p:attrNameLst>
                                          <p:attrName>ppt_x</p:attrName>
                                          <p:attrName>ppt_y</p:attrName>
                                        </p:attrNameLst>
                                      </p:cBhvr>
                                      <p:rCtr x="92" y="29"/>
                                    </p:animMotion>
                                  </p:childTnLst>
                                </p:cTn>
                              </p:par>
                              <p:par>
                                <p:cTn id="9" presetID="1" presetClass="path" presetSubtype="0" repeatCount="indefinite" accel="50000" decel="50000" fill="hold" nodeType="withEffect">
                                  <p:stCondLst>
                                    <p:cond delay="0"/>
                                  </p:stCondLst>
                                  <p:childTnLst>
                                    <p:animMotion origin="layout" path="M 2.5E-6 -4.78502E-6 C -0.06841 0.00948 -0.13004 -0.05709 -0.13716 -0.1484 C -0.14427 -0.23948 -0.09427 -0.32154 -0.0257 -0.33102 C 0.04271 -0.34049 0.10434 -0.27392 0.11146 -0.18261 C 0.11857 -0.09153 0.06857 -0.00947 2.5E-6 -4.78502E-6 Z " pathEditMode="relative" rAng="10444117" ptsTypes="fffff">
                                      <p:cBhvr>
                                        <p:cTn id="10" dur="2000" fill="hold"/>
                                        <p:tgtEl>
                                          <p:spTgt spid="11280"/>
                                        </p:tgtEl>
                                        <p:attrNameLst>
                                          <p:attrName>ppt_x</p:attrName>
                                          <p:attrName>ppt_y</p:attrName>
                                        </p:attrNameLst>
                                      </p:cBhvr>
                                      <p:rCtr x="-13" y="-16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pic>
        <p:nvPicPr>
          <p:cNvPr id="81922"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Прямоугольник 1"/>
          <p:cNvSpPr/>
          <p:nvPr/>
        </p:nvSpPr>
        <p:spPr>
          <a:xfrm>
            <a:off x="0" y="214290"/>
            <a:ext cx="9144000" cy="1754326"/>
          </a:xfrm>
          <a:prstGeom prst="rect">
            <a:avLst/>
          </a:prstGeom>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54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11. Выдающиеся личности в области физики</a:t>
            </a:r>
          </a:p>
        </p:txBody>
      </p:sp>
      <p:sp>
        <p:nvSpPr>
          <p:cNvPr id="4" name="TextBox 3"/>
          <p:cNvSpPr txBox="1"/>
          <p:nvPr/>
        </p:nvSpPr>
        <p:spPr>
          <a:xfrm>
            <a:off x="214313" y="2057400"/>
            <a:ext cx="8715375" cy="4800600"/>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Чьи это слова? "Дайте мне точку опоры, и я поверну Землю".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 Ему принадлежит ряд открытий в области учения о твердом теле, диэлектриках и полупроводниках.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Для изучения закономерностей свободного падения тел он использовал наклонную башню в г. Пиза.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Французский физик, изучавший различные виды трения и сформировавший законы трения скольжения и качения.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Этот ученый ввел в физику понятие «электрический» ток.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На его надгробной плите могилы  выгравированы шар и цилиндр - символы его геометрических открытий.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Он является одним из основателей учения об электрическом токе, а также создал первый гальванический элемент.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Немецкий физик, который открыл теоретически и подтвердил на опыте закон, выражающий связь между силой тока в цепи, напряжением и сопротивлением.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Итальянский физик, который впервые применил экспериментальный метод исследования в науке. Ввел понятие инерции, установил относительность движения. </a:t>
            </a:r>
          </a:p>
          <a:p>
            <a:pPr marL="342900" indent="-342900" algn="just" fontAlgn="auto">
              <a:spcBef>
                <a:spcPts val="0"/>
              </a:spcBef>
              <a:spcAft>
                <a:spcPts val="0"/>
              </a:spcAft>
              <a:buFont typeface="+mj-lt"/>
              <a:buAutoNum type="arabicPeriod"/>
              <a:defRPr/>
            </a:pPr>
            <a:r>
              <a:rPr lang="ru-RU" sz="1700" dirty="0">
                <a:latin typeface="Times New Roman" pitchFamily="18" charset="0"/>
                <a:cs typeface="Times New Roman" pitchFamily="18" charset="0"/>
              </a:rPr>
              <a:t>По легенде, ему принадлежит возглас: «Эврика!», прозвучавший вслед за сделанным им открытием. </a:t>
            </a:r>
          </a:p>
        </p:txBody>
      </p:sp>
      <p:sp>
        <p:nvSpPr>
          <p:cNvPr id="6" name="Управляющая кнопка: возврат 5">
            <a:hlinkClick r:id="rId4" action="ppaction://hlinksldjump" highlightClick="1"/>
          </p:cNvPr>
          <p:cNvSpPr/>
          <p:nvPr/>
        </p:nvSpPr>
        <p:spPr>
          <a:xfrm>
            <a:off x="8429625" y="6500813"/>
            <a:ext cx="714375" cy="357187"/>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pic>
        <p:nvPicPr>
          <p:cNvPr id="80898" name="Picture 2" descr="http://grandwallpapers.net/photo/nejno-zelenii-fon-800x600.jpg"/>
          <p:cNvPicPr>
            <a:picLocks noChangeAspect="1" noChangeArrowheads="1"/>
          </p:cNvPicPr>
          <p:nvPr/>
        </p:nvPicPr>
        <p:blipFill>
          <a:blip r:embed="rId3" cstate="print"/>
          <a:srcRect/>
          <a:stretch>
            <a:fillRect/>
          </a:stretch>
        </p:blipFill>
        <p:spPr bwMode="auto">
          <a:xfrm>
            <a:off x="0" y="0"/>
            <a:ext cx="9396536" cy="7047402"/>
          </a:xfrm>
          <a:prstGeom prst="rect">
            <a:avLst/>
          </a:prstGeom>
          <a:noFill/>
        </p:spPr>
      </p:pic>
      <p:sp>
        <p:nvSpPr>
          <p:cNvPr id="2" name="Прямоугольник 1"/>
          <p:cNvSpPr/>
          <p:nvPr/>
        </p:nvSpPr>
        <p:spPr>
          <a:xfrm>
            <a:off x="0" y="214290"/>
            <a:ext cx="9144000" cy="1107996"/>
          </a:xfrm>
          <a:prstGeom prst="rect">
            <a:avLst/>
          </a:prstGeom>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fontAlgn="auto">
              <a:spcBef>
                <a:spcPts val="0"/>
              </a:spcBef>
              <a:spcAft>
                <a:spcPts val="0"/>
              </a:spcAft>
              <a:defRPr/>
            </a:pPr>
            <a:r>
              <a:rPr lang="ru-RU" sz="6600" b="1" dirty="0">
                <a:ln/>
                <a:solidFill>
                  <a:srgbClr val="00B050"/>
                </a:solidFill>
                <a:effectLst>
                  <a:glow rad="228600">
                    <a:schemeClr val="accent3">
                      <a:satMod val="175000"/>
                      <a:alpha val="40000"/>
                    </a:schemeClr>
                  </a:glow>
                </a:effectLst>
                <a:latin typeface="Times New Roman" pitchFamily="18" charset="0"/>
                <a:cs typeface="Times New Roman" pitchFamily="18" charset="0"/>
              </a:rPr>
              <a:t>12. Взаимодействие тел</a:t>
            </a:r>
          </a:p>
        </p:txBody>
      </p:sp>
      <p:sp>
        <p:nvSpPr>
          <p:cNvPr id="4" name="TextBox 3"/>
          <p:cNvSpPr txBox="1"/>
          <p:nvPr/>
        </p:nvSpPr>
        <p:spPr>
          <a:xfrm>
            <a:off x="214313" y="1428750"/>
            <a:ext cx="8715375" cy="5324475"/>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Изменение положения тела в пространстве относительно других тел с течением времени.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Ветер несет воздушный шар на север. В какую сторону отклоняется флаг, которым украшен шар?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Какова траектория движения секундной стрелки?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Какое движение называется равномерным?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Под какой величиной понимают отношение всего пути ко всему времени движения?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Почему шофер, увидев шалуна, перебегающего через дорогу, не может остановить машину сразу?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Куда относительно катера отклоняются пассажиры, если катер повернет влево? </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Деревянный шар массой 1 кг поместили в широкий сосуд с водой. Шар плавает на поверхности воды. Изменилась ли масса шара? Почему?</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Какая скорость больше 20 м/с или 72 км/ч?</a:t>
            </a:r>
          </a:p>
          <a:p>
            <a:pPr marL="342900" indent="-342900" algn="just" fontAlgn="auto">
              <a:spcBef>
                <a:spcPts val="0"/>
              </a:spcBef>
              <a:spcAft>
                <a:spcPts val="0"/>
              </a:spcAft>
              <a:buFont typeface="+mj-lt"/>
              <a:buAutoNum type="arabicPeriod"/>
              <a:defRPr/>
            </a:pPr>
            <a:r>
              <a:rPr lang="ru-RU" sz="2000" dirty="0">
                <a:solidFill>
                  <a:schemeClr val="tx1"/>
                </a:solidFill>
                <a:latin typeface="Times New Roman" pitchFamily="18" charset="0"/>
                <a:cs typeface="Times New Roman" pitchFamily="18" charset="0"/>
              </a:rPr>
              <a:t> Одинаковые ли пути проходят правые и левые колеса телеги при повороте?</a:t>
            </a:r>
          </a:p>
        </p:txBody>
      </p:sp>
      <p:sp>
        <p:nvSpPr>
          <p:cNvPr id="5" name="Управляющая кнопка: возврат 4">
            <a:hlinkClick r:id="rId4" action="ppaction://hlinksldjump" highlightClick="1"/>
          </p:cNvPr>
          <p:cNvSpPr/>
          <p:nvPr/>
        </p:nvSpPr>
        <p:spPr>
          <a:xfrm>
            <a:off x="8429625" y="6357938"/>
            <a:ext cx="714375" cy="50006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571500" y="500063"/>
            <a:ext cx="8143875" cy="1938337"/>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p>
            <a:pPr marL="742950" indent="-742950" algn="ctr" fontAlgn="auto">
              <a:spcBef>
                <a:spcPts val="0"/>
              </a:spcBef>
              <a:spcAft>
                <a:spcPts val="0"/>
              </a:spcAft>
              <a:buFontTx/>
              <a:buAutoNum type="arabicPeriod"/>
              <a:defRPr/>
            </a:pPr>
            <a:r>
              <a:rPr lang="ru-RU" sz="4000" b="1" dirty="0">
                <a:latin typeface="Times New Roman" pitchFamily="18" charset="0"/>
                <a:cs typeface="Times New Roman" pitchFamily="18" charset="0"/>
              </a:rPr>
              <a:t>Чтобы измерить напряжение на резисторе </a:t>
            </a:r>
            <a:r>
              <a:rPr lang="en-US" sz="4000" b="1" dirty="0">
                <a:latin typeface="Times New Roman" pitchFamily="18" charset="0"/>
                <a:cs typeface="Times New Roman" pitchFamily="18" charset="0"/>
              </a:rPr>
              <a:t>R</a:t>
            </a:r>
            <a:r>
              <a:rPr lang="ru-RU" sz="4000" b="1" baseline="-25000" dirty="0">
                <a:latin typeface="Times New Roman" pitchFamily="18" charset="0"/>
                <a:cs typeface="Times New Roman" pitchFamily="18" charset="0"/>
              </a:rPr>
              <a:t>1</a:t>
            </a:r>
            <a:r>
              <a:rPr lang="ru-RU" sz="4000" b="1" dirty="0">
                <a:latin typeface="Times New Roman" pitchFamily="18" charset="0"/>
                <a:cs typeface="Times New Roman" pitchFamily="18" charset="0"/>
              </a:rPr>
              <a:t>, вольтметр нужно подключить по схеме:</a:t>
            </a:r>
          </a:p>
        </p:txBody>
      </p:sp>
      <p:pic>
        <p:nvPicPr>
          <p:cNvPr id="17411" name="Picture 2"/>
          <p:cNvPicPr>
            <a:picLocks noChangeAspect="1" noChangeArrowheads="1"/>
          </p:cNvPicPr>
          <p:nvPr/>
        </p:nvPicPr>
        <p:blipFill>
          <a:blip r:embed="rId3" cstate="print"/>
          <a:srcRect/>
          <a:stretch>
            <a:fillRect/>
          </a:stretch>
        </p:blipFill>
        <p:spPr bwMode="auto">
          <a:xfrm>
            <a:off x="1071563" y="3214688"/>
            <a:ext cx="3176587" cy="1071562"/>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7412" name="Picture 3"/>
          <p:cNvPicPr>
            <a:picLocks noChangeAspect="1" noChangeArrowheads="1"/>
          </p:cNvPicPr>
          <p:nvPr/>
        </p:nvPicPr>
        <p:blipFill>
          <a:blip r:embed="rId4" cstate="print"/>
          <a:srcRect/>
          <a:stretch>
            <a:fillRect/>
          </a:stretch>
        </p:blipFill>
        <p:spPr bwMode="auto">
          <a:xfrm>
            <a:off x="1071563" y="5094312"/>
            <a:ext cx="3143250" cy="1143000"/>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7413" name="Picture 4"/>
          <p:cNvPicPr>
            <a:picLocks noChangeAspect="1" noChangeArrowheads="1"/>
          </p:cNvPicPr>
          <p:nvPr/>
        </p:nvPicPr>
        <p:blipFill>
          <a:blip r:embed="rId5" cstate="print"/>
          <a:srcRect/>
          <a:stretch>
            <a:fillRect/>
          </a:stretch>
        </p:blipFill>
        <p:spPr bwMode="auto">
          <a:xfrm>
            <a:off x="5643563" y="3214688"/>
            <a:ext cx="3000375" cy="1071562"/>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7414" name="Picture 5"/>
          <p:cNvPicPr>
            <a:picLocks noChangeAspect="1" noChangeArrowheads="1"/>
          </p:cNvPicPr>
          <p:nvPr/>
        </p:nvPicPr>
        <p:blipFill>
          <a:blip r:embed="rId6" cstate="print"/>
          <a:srcRect/>
          <a:stretch>
            <a:fillRect/>
          </a:stretch>
        </p:blipFill>
        <p:spPr bwMode="auto">
          <a:xfrm>
            <a:off x="5643563" y="5094312"/>
            <a:ext cx="3000375" cy="1143000"/>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17415" name="TextBox 6"/>
          <p:cNvSpPr txBox="1">
            <a:spLocks noChangeArrowheads="1"/>
          </p:cNvSpPr>
          <p:nvPr/>
        </p:nvSpPr>
        <p:spPr bwMode="auto">
          <a:xfrm>
            <a:off x="214313" y="3214688"/>
            <a:ext cx="785812" cy="298543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r>
              <a:rPr lang="ru-RU" sz="4800" b="1" dirty="0">
                <a:solidFill>
                  <a:srgbClr val="002060"/>
                </a:solidFill>
                <a:latin typeface="Times New Roman" pitchFamily="18" charset="0"/>
                <a:cs typeface="Times New Roman" pitchFamily="18" charset="0"/>
              </a:rPr>
              <a:t>А.</a:t>
            </a:r>
          </a:p>
          <a:p>
            <a:endParaRPr lang="ru-RU" sz="4800" b="1" dirty="0" smtClean="0">
              <a:solidFill>
                <a:srgbClr val="002060"/>
              </a:solidFill>
              <a:latin typeface="Times New Roman" pitchFamily="18" charset="0"/>
              <a:cs typeface="Times New Roman" pitchFamily="18" charset="0"/>
            </a:endParaRPr>
          </a:p>
          <a:p>
            <a:endParaRPr lang="ru-RU" sz="4400" b="1" dirty="0">
              <a:solidFill>
                <a:srgbClr val="002060"/>
              </a:solidFill>
              <a:latin typeface="Times New Roman" pitchFamily="18" charset="0"/>
              <a:cs typeface="Times New Roman" pitchFamily="18" charset="0"/>
            </a:endParaRPr>
          </a:p>
          <a:p>
            <a:r>
              <a:rPr lang="ru-RU" sz="4800" b="1" dirty="0">
                <a:solidFill>
                  <a:srgbClr val="002060"/>
                </a:solidFill>
                <a:latin typeface="Times New Roman" pitchFamily="18" charset="0"/>
                <a:cs typeface="Times New Roman" pitchFamily="18" charset="0"/>
              </a:rPr>
              <a:t>В.</a:t>
            </a:r>
          </a:p>
        </p:txBody>
      </p:sp>
      <p:sp>
        <p:nvSpPr>
          <p:cNvPr id="17416" name="TextBox 7"/>
          <p:cNvSpPr txBox="1">
            <a:spLocks noChangeArrowheads="1"/>
          </p:cNvSpPr>
          <p:nvPr/>
        </p:nvSpPr>
        <p:spPr bwMode="auto">
          <a:xfrm>
            <a:off x="4786313" y="3214688"/>
            <a:ext cx="785812" cy="304698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r>
              <a:rPr lang="ru-RU" sz="4800" b="1" dirty="0">
                <a:solidFill>
                  <a:srgbClr val="002060"/>
                </a:solidFill>
                <a:latin typeface="Times New Roman" pitchFamily="18" charset="0"/>
                <a:cs typeface="Times New Roman" pitchFamily="18" charset="0"/>
              </a:rPr>
              <a:t>Б.</a:t>
            </a:r>
          </a:p>
          <a:p>
            <a:endParaRPr lang="ru-RU" sz="4800" b="1" dirty="0" smtClean="0">
              <a:solidFill>
                <a:srgbClr val="002060"/>
              </a:solidFill>
              <a:latin typeface="Times New Roman" pitchFamily="18" charset="0"/>
              <a:cs typeface="Times New Roman" pitchFamily="18" charset="0"/>
            </a:endParaRPr>
          </a:p>
          <a:p>
            <a:endParaRPr lang="ru-RU" sz="4400" b="1" dirty="0">
              <a:solidFill>
                <a:srgbClr val="002060"/>
              </a:solidFill>
              <a:latin typeface="Times New Roman" pitchFamily="18" charset="0"/>
              <a:cs typeface="Times New Roman" pitchFamily="18" charset="0"/>
            </a:endParaRPr>
          </a:p>
          <a:p>
            <a:r>
              <a:rPr lang="ru-RU" sz="4800" b="1" dirty="0">
                <a:solidFill>
                  <a:srgbClr val="002060"/>
                </a:solidFill>
                <a:latin typeface="Times New Roman" pitchFamily="18" charset="0"/>
                <a:cs typeface="Times New Roman" pitchFamily="18" charset="0"/>
              </a:rPr>
              <a:t>Г.</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571472" y="214290"/>
            <a:ext cx="8001056" cy="3170099"/>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2. Укажите закономерности параллельного соединения проводников:</a:t>
            </a:r>
          </a:p>
          <a:p>
            <a:pPr algn="just" fontAlgn="auto">
              <a:spcBef>
                <a:spcPts val="0"/>
              </a:spcBef>
              <a:spcAft>
                <a:spcPts val="0"/>
              </a:spcAft>
              <a:defRPr/>
            </a:pPr>
            <a:r>
              <a:rPr lang="ru-RU" sz="4000" b="1" dirty="0">
                <a:latin typeface="Times New Roman" pitchFamily="18" charset="0"/>
                <a:cs typeface="Times New Roman" pitchFamily="18" charset="0"/>
              </a:rPr>
              <a:t>А. 	                        Б.   </a:t>
            </a:r>
          </a:p>
          <a:p>
            <a:pPr algn="just" fontAlgn="auto">
              <a:spcBef>
                <a:spcPts val="0"/>
              </a:spcBef>
              <a:spcAft>
                <a:spcPts val="0"/>
              </a:spcAft>
              <a:defRPr/>
            </a:pPr>
            <a:r>
              <a:rPr lang="ru-RU" sz="4000" b="1" dirty="0">
                <a:latin typeface="Times New Roman" pitchFamily="18" charset="0"/>
                <a:cs typeface="Times New Roman" pitchFamily="18" charset="0"/>
              </a:rPr>
              <a:t>В.                            Г. </a:t>
            </a:r>
          </a:p>
        </p:txBody>
      </p:sp>
      <p:sp>
        <p:nvSpPr>
          <p:cNvPr id="820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3" name="Object 1"/>
          <p:cNvGraphicFramePr>
            <a:graphicFrameLocks noChangeAspect="1"/>
          </p:cNvGraphicFramePr>
          <p:nvPr/>
        </p:nvGraphicFramePr>
        <p:xfrm>
          <a:off x="1214438" y="2143125"/>
          <a:ext cx="2062162" cy="500063"/>
        </p:xfrm>
        <a:graphic>
          <a:graphicData uri="http://schemas.openxmlformats.org/presentationml/2006/ole">
            <p:oleObj spid="_x0000_s8193" name="Формула" r:id="rId4" imgW="939800" imgH="228600" progId="Equation.3">
              <p:embed/>
            </p:oleObj>
          </a:graphicData>
        </a:graphic>
      </p:graphicFrame>
      <p:sp>
        <p:nvSpPr>
          <p:cNvPr id="820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5" name="Object 3"/>
          <p:cNvGraphicFramePr>
            <a:graphicFrameLocks noChangeAspect="1"/>
          </p:cNvGraphicFramePr>
          <p:nvPr/>
        </p:nvGraphicFramePr>
        <p:xfrm>
          <a:off x="5286375" y="2214563"/>
          <a:ext cx="1857375" cy="433387"/>
        </p:xfrm>
        <a:graphic>
          <a:graphicData uri="http://schemas.openxmlformats.org/presentationml/2006/ole">
            <p:oleObj spid="_x0000_s8195" name="Формула" r:id="rId5" imgW="977900" imgH="228600" progId="Equation.3">
              <p:embed/>
            </p:oleObj>
          </a:graphicData>
        </a:graphic>
      </p:graphicFrame>
      <p:sp>
        <p:nvSpPr>
          <p:cNvPr id="821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7" name="Object 5"/>
          <p:cNvGraphicFramePr>
            <a:graphicFrameLocks noChangeAspect="1"/>
          </p:cNvGraphicFramePr>
          <p:nvPr/>
        </p:nvGraphicFramePr>
        <p:xfrm>
          <a:off x="1214438" y="2786063"/>
          <a:ext cx="2089150" cy="428625"/>
        </p:xfrm>
        <a:graphic>
          <a:graphicData uri="http://schemas.openxmlformats.org/presentationml/2006/ole">
            <p:oleObj spid="_x0000_s8197" name="Формула" r:id="rId6" imgW="1117600" imgH="228600" progId="Equation.3">
              <p:embed/>
            </p:oleObj>
          </a:graphicData>
        </a:graphic>
      </p:graphicFrame>
      <p:sp>
        <p:nvSpPr>
          <p:cNvPr id="821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9" name="Object 7"/>
          <p:cNvGraphicFramePr>
            <a:graphicFrameLocks noChangeAspect="1"/>
          </p:cNvGraphicFramePr>
          <p:nvPr/>
        </p:nvGraphicFramePr>
        <p:xfrm>
          <a:off x="5286375" y="2786063"/>
          <a:ext cx="2160588" cy="428625"/>
        </p:xfrm>
        <a:graphic>
          <a:graphicData uri="http://schemas.openxmlformats.org/presentationml/2006/ole">
            <p:oleObj spid="_x0000_s8199" name="Формула" r:id="rId7" imgW="1155700" imgH="228600" progId="Equation.3">
              <p:embed/>
            </p:oleObj>
          </a:graphicData>
        </a:graphic>
      </p:graphicFrame>
      <p:sp>
        <p:nvSpPr>
          <p:cNvPr id="11" name="TextBox 10"/>
          <p:cNvSpPr txBox="1"/>
          <p:nvPr/>
        </p:nvSpPr>
        <p:spPr>
          <a:xfrm>
            <a:off x="571472" y="3500438"/>
            <a:ext cx="8001056" cy="3170099"/>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3. Укажите закономерности последовательного соединения проводников:</a:t>
            </a:r>
          </a:p>
          <a:p>
            <a:pPr algn="just" fontAlgn="auto">
              <a:spcBef>
                <a:spcPts val="0"/>
              </a:spcBef>
              <a:spcAft>
                <a:spcPts val="0"/>
              </a:spcAft>
              <a:defRPr/>
            </a:pPr>
            <a:r>
              <a:rPr lang="ru-RU" sz="4000" b="1" dirty="0">
                <a:latin typeface="Times New Roman" pitchFamily="18" charset="0"/>
                <a:cs typeface="Times New Roman" pitchFamily="18" charset="0"/>
              </a:rPr>
              <a:t>А. 	                        Б.   </a:t>
            </a:r>
          </a:p>
          <a:p>
            <a:pPr algn="just" fontAlgn="auto">
              <a:spcBef>
                <a:spcPts val="0"/>
              </a:spcBef>
              <a:spcAft>
                <a:spcPts val="0"/>
              </a:spcAft>
              <a:defRPr/>
            </a:pPr>
            <a:r>
              <a:rPr lang="ru-RU" sz="4000" b="1" dirty="0">
                <a:latin typeface="Times New Roman" pitchFamily="18" charset="0"/>
                <a:cs typeface="Times New Roman" pitchFamily="18" charset="0"/>
              </a:rPr>
              <a:t>В.                            Г. </a:t>
            </a:r>
          </a:p>
        </p:txBody>
      </p:sp>
      <p:graphicFrame>
        <p:nvGraphicFramePr>
          <p:cNvPr id="8200" name="Object 8"/>
          <p:cNvGraphicFramePr>
            <a:graphicFrameLocks noChangeAspect="1"/>
          </p:cNvGraphicFramePr>
          <p:nvPr/>
        </p:nvGraphicFramePr>
        <p:xfrm>
          <a:off x="5214938" y="5429250"/>
          <a:ext cx="2062162" cy="500063"/>
        </p:xfrm>
        <a:graphic>
          <a:graphicData uri="http://schemas.openxmlformats.org/presentationml/2006/ole">
            <p:oleObj spid="_x0000_s8200" name="Формула" r:id="rId8" imgW="939800" imgH="228600" progId="Equation.3">
              <p:embed/>
            </p:oleObj>
          </a:graphicData>
        </a:graphic>
      </p:graphicFrame>
      <p:graphicFrame>
        <p:nvGraphicFramePr>
          <p:cNvPr id="8201" name="Object 9"/>
          <p:cNvGraphicFramePr>
            <a:graphicFrameLocks noChangeAspect="1"/>
          </p:cNvGraphicFramePr>
          <p:nvPr/>
        </p:nvGraphicFramePr>
        <p:xfrm>
          <a:off x="1285875" y="6072188"/>
          <a:ext cx="2089150" cy="428625"/>
        </p:xfrm>
        <a:graphic>
          <a:graphicData uri="http://schemas.openxmlformats.org/presentationml/2006/ole">
            <p:oleObj spid="_x0000_s8201" name="Формула" r:id="rId9" imgW="1117600" imgH="228600" progId="Equation.3">
              <p:embed/>
            </p:oleObj>
          </a:graphicData>
        </a:graphic>
      </p:graphicFrame>
      <p:graphicFrame>
        <p:nvGraphicFramePr>
          <p:cNvPr id="8202" name="Object 10"/>
          <p:cNvGraphicFramePr>
            <a:graphicFrameLocks noChangeAspect="1"/>
          </p:cNvGraphicFramePr>
          <p:nvPr/>
        </p:nvGraphicFramePr>
        <p:xfrm>
          <a:off x="5214938" y="6072188"/>
          <a:ext cx="1857375" cy="433387"/>
        </p:xfrm>
        <a:graphic>
          <a:graphicData uri="http://schemas.openxmlformats.org/presentationml/2006/ole">
            <p:oleObj spid="_x0000_s8202" name="Формула" r:id="rId10" imgW="977900" imgH="228600" progId="Equation.3">
              <p:embed/>
            </p:oleObj>
          </a:graphicData>
        </a:graphic>
      </p:graphicFrame>
      <p:graphicFrame>
        <p:nvGraphicFramePr>
          <p:cNvPr id="8203" name="Object 11"/>
          <p:cNvGraphicFramePr>
            <a:graphicFrameLocks noChangeAspect="1"/>
          </p:cNvGraphicFramePr>
          <p:nvPr/>
        </p:nvGraphicFramePr>
        <p:xfrm>
          <a:off x="1285875" y="5500688"/>
          <a:ext cx="2160588" cy="428625"/>
        </p:xfrm>
        <a:graphic>
          <a:graphicData uri="http://schemas.openxmlformats.org/presentationml/2006/ole">
            <p:oleObj spid="_x0000_s8203" name="Формула" r:id="rId11" imgW="1155700" imgH="228600" progId="Equation.3">
              <p:embed/>
            </p:oleObj>
          </a:graphicData>
        </a:graphic>
      </p:graphicFrame>
      <p:pic>
        <p:nvPicPr>
          <p:cNvPr id="8215" name="Picture 2"/>
          <p:cNvPicPr>
            <a:picLocks noChangeAspect="1" noChangeArrowheads="1"/>
          </p:cNvPicPr>
          <p:nvPr/>
        </p:nvPicPr>
        <p:blipFill>
          <a:blip r:embed="rId12" cstate="print"/>
          <a:srcRect/>
          <a:stretch>
            <a:fillRect/>
          </a:stretch>
        </p:blipFill>
        <p:spPr bwMode="auto">
          <a:xfrm rot="-1002384">
            <a:off x="7715250" y="2073275"/>
            <a:ext cx="1233488" cy="1536700"/>
          </a:xfrm>
          <a:prstGeom prst="rect">
            <a:avLst/>
          </a:prstGeom>
          <a:noFill/>
          <a:ln w="38100">
            <a:solidFill>
              <a:srgbClr val="0070C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357188" y="857250"/>
            <a:ext cx="3786187" cy="50165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4. Какой буквой обозначается сила тока?</a:t>
            </a: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А. </a:t>
            </a:r>
            <a:r>
              <a:rPr lang="en-US" sz="4000" b="1" i="1" dirty="0">
                <a:solidFill>
                  <a:srgbClr val="002060"/>
                </a:solidFill>
                <a:latin typeface="Times New Roman" pitchFamily="18" charset="0"/>
                <a:cs typeface="Times New Roman" pitchFamily="18" charset="0"/>
              </a:rPr>
              <a:t>U</a:t>
            </a:r>
            <a:endParaRPr lang="ru-RU" sz="4000" b="1" i="1" dirty="0">
              <a:solidFill>
                <a:srgbClr val="002060"/>
              </a:solidFill>
              <a:latin typeface="Times New Roman" pitchFamily="18" charset="0"/>
              <a:cs typeface="Times New Roman" pitchFamily="18" charset="0"/>
            </a:endParaRP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Б.   </a:t>
            </a:r>
            <a:r>
              <a:rPr lang="en-US" sz="4000" b="1" i="1" dirty="0">
                <a:solidFill>
                  <a:srgbClr val="002060"/>
                </a:solidFill>
                <a:latin typeface="Times New Roman" pitchFamily="18" charset="0"/>
                <a:cs typeface="Times New Roman" pitchFamily="18" charset="0"/>
              </a:rPr>
              <a:t>I</a:t>
            </a:r>
            <a:endParaRPr lang="ru-RU" sz="4000" b="1" i="1" dirty="0">
              <a:solidFill>
                <a:srgbClr val="002060"/>
              </a:solidFill>
              <a:latin typeface="Times New Roman" pitchFamily="18" charset="0"/>
              <a:cs typeface="Times New Roman" pitchFamily="18" charset="0"/>
            </a:endParaRP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В.  </a:t>
            </a:r>
            <a:r>
              <a:rPr lang="en-US" sz="4000" b="1" i="1" dirty="0">
                <a:solidFill>
                  <a:srgbClr val="002060"/>
                </a:solidFill>
                <a:latin typeface="Times New Roman" pitchFamily="18" charset="0"/>
                <a:cs typeface="Times New Roman" pitchFamily="18" charset="0"/>
              </a:rPr>
              <a:t>R</a:t>
            </a:r>
            <a:endParaRPr lang="ru-RU" sz="4000" b="1" i="1" dirty="0">
              <a:solidFill>
                <a:srgbClr val="002060"/>
              </a:solidFill>
              <a:latin typeface="Times New Roman" pitchFamily="18" charset="0"/>
              <a:cs typeface="Times New Roman" pitchFamily="18" charset="0"/>
            </a:endParaRP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Г.  </a:t>
            </a:r>
            <a:r>
              <a:rPr lang="en-US" sz="4000" b="1" i="1" dirty="0">
                <a:solidFill>
                  <a:srgbClr val="002060"/>
                </a:solidFill>
                <a:latin typeface="Times New Roman" pitchFamily="18" charset="0"/>
                <a:cs typeface="Times New Roman" pitchFamily="18" charset="0"/>
              </a:rPr>
              <a:t>Q</a:t>
            </a:r>
            <a:endParaRPr lang="ru-RU" sz="4000" b="1" dirty="0">
              <a:solidFill>
                <a:srgbClr val="002060"/>
              </a:solidFill>
              <a:latin typeface="Times New Roman" pitchFamily="18" charset="0"/>
              <a:cs typeface="Times New Roman" pitchFamily="18" charset="0"/>
            </a:endParaRPr>
          </a:p>
        </p:txBody>
      </p:sp>
      <p:sp>
        <p:nvSpPr>
          <p:cNvPr id="4" name="TextBox 3"/>
          <p:cNvSpPr txBox="1"/>
          <p:nvPr/>
        </p:nvSpPr>
        <p:spPr>
          <a:xfrm>
            <a:off x="4714875" y="857250"/>
            <a:ext cx="4071938" cy="50165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5. В каких единицах измеряется сопротивление?</a:t>
            </a: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А.</a:t>
            </a:r>
            <a:r>
              <a:rPr lang="ru-RU" sz="4000" b="1" i="1" dirty="0">
                <a:solidFill>
                  <a:srgbClr val="002060"/>
                </a:solidFill>
                <a:latin typeface="Times New Roman" pitchFamily="18" charset="0"/>
                <a:cs typeface="Times New Roman" pitchFamily="18" charset="0"/>
              </a:rPr>
              <a:t> Ом</a:t>
            </a: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Б.    </a:t>
            </a:r>
            <a:r>
              <a:rPr lang="ru-RU" sz="4000" b="1" i="1" dirty="0">
                <a:solidFill>
                  <a:srgbClr val="002060"/>
                </a:solidFill>
                <a:latin typeface="Times New Roman" pitchFamily="18" charset="0"/>
                <a:cs typeface="Times New Roman" pitchFamily="18" charset="0"/>
              </a:rPr>
              <a:t>В</a:t>
            </a: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В.  </a:t>
            </a:r>
            <a:r>
              <a:rPr lang="ru-RU" sz="4000" b="1" i="1" dirty="0">
                <a:solidFill>
                  <a:srgbClr val="002060"/>
                </a:solidFill>
                <a:latin typeface="Times New Roman" pitchFamily="18" charset="0"/>
                <a:cs typeface="Times New Roman" pitchFamily="18" charset="0"/>
              </a:rPr>
              <a:t>Кл</a:t>
            </a:r>
          </a:p>
          <a:p>
            <a:pPr algn="ctr" fontAlgn="auto">
              <a:spcBef>
                <a:spcPts val="0"/>
              </a:spcBef>
              <a:spcAft>
                <a:spcPts val="0"/>
              </a:spcAft>
              <a:defRPr/>
            </a:pPr>
            <a:r>
              <a:rPr lang="ru-RU" sz="4000" b="1" dirty="0">
                <a:solidFill>
                  <a:srgbClr val="002060"/>
                </a:solidFill>
                <a:latin typeface="Times New Roman" pitchFamily="18" charset="0"/>
                <a:cs typeface="Times New Roman" pitchFamily="18" charset="0"/>
              </a:rPr>
              <a:t>Г.    </a:t>
            </a:r>
            <a:r>
              <a:rPr lang="ru-RU" sz="4000" b="1" i="1" dirty="0">
                <a:solidFill>
                  <a:srgbClr val="002060"/>
                </a:solidFill>
                <a:latin typeface="Times New Roman" pitchFamily="18" charset="0"/>
                <a:cs typeface="Times New Roman" pitchFamily="18" charset="0"/>
              </a:rPr>
              <a:t>А</a:t>
            </a:r>
            <a:endParaRPr lang="ru-RU" sz="4000" b="1" dirty="0">
              <a:solidFill>
                <a:srgbClr val="002060"/>
              </a:solidFill>
              <a:latin typeface="Times New Roman" pitchFamily="18" charset="0"/>
              <a:cs typeface="Times New Roman" pitchFamily="18" charset="0"/>
            </a:endParaRPr>
          </a:p>
        </p:txBody>
      </p:sp>
      <p:pic>
        <p:nvPicPr>
          <p:cNvPr id="20484" name="Picture 3"/>
          <p:cNvPicPr>
            <a:picLocks noChangeAspect="1" noChangeArrowheads="1"/>
          </p:cNvPicPr>
          <p:nvPr/>
        </p:nvPicPr>
        <p:blipFill>
          <a:blip r:embed="rId3" cstate="print"/>
          <a:srcRect/>
          <a:stretch>
            <a:fillRect/>
          </a:stretch>
        </p:blipFill>
        <p:spPr bwMode="auto">
          <a:xfrm>
            <a:off x="7643813" y="4714875"/>
            <a:ext cx="1271587" cy="1947863"/>
          </a:xfrm>
          <a:prstGeom prst="rect">
            <a:avLst/>
          </a:prstGeom>
          <a:noFill/>
          <a:ln w="38100">
            <a:solidFill>
              <a:srgbClr val="92D050"/>
            </a:solidFill>
            <a:miter lim="800000"/>
            <a:headEnd/>
            <a:tailEnd/>
          </a:ln>
        </p:spPr>
      </p:pic>
      <p:pic>
        <p:nvPicPr>
          <p:cNvPr id="20485" name="Picture 4"/>
          <p:cNvPicPr>
            <a:picLocks noChangeAspect="1" noChangeArrowheads="1"/>
          </p:cNvPicPr>
          <p:nvPr/>
        </p:nvPicPr>
        <p:blipFill>
          <a:blip r:embed="rId4" cstate="print"/>
          <a:srcRect/>
          <a:stretch>
            <a:fillRect/>
          </a:stretch>
        </p:blipFill>
        <p:spPr bwMode="auto">
          <a:xfrm>
            <a:off x="142875" y="5000625"/>
            <a:ext cx="1460500" cy="1693863"/>
          </a:xfrm>
          <a:prstGeom prst="rect">
            <a:avLst/>
          </a:prstGeom>
          <a:noFill/>
          <a:ln w="38100">
            <a:solidFill>
              <a:srgbClr val="FFFF00"/>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571500" y="285750"/>
            <a:ext cx="8072438" cy="255428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latin typeface="Times New Roman" pitchFamily="18" charset="0"/>
                <a:cs typeface="Times New Roman" pitchFamily="18" charset="0"/>
              </a:rPr>
              <a:t>6. Прибор для измерения напряжения называется… </a:t>
            </a:r>
          </a:p>
          <a:p>
            <a:pPr algn="just" fontAlgn="auto">
              <a:spcBef>
                <a:spcPts val="0"/>
              </a:spcBef>
              <a:spcAft>
                <a:spcPts val="0"/>
              </a:spcAft>
              <a:defRPr/>
            </a:pPr>
            <a:r>
              <a:rPr lang="ru-RU" sz="4000" b="1" dirty="0">
                <a:solidFill>
                  <a:srgbClr val="002060"/>
                </a:solidFill>
                <a:latin typeface="Times New Roman" pitchFamily="18" charset="0"/>
                <a:cs typeface="Times New Roman" pitchFamily="18" charset="0"/>
              </a:rPr>
              <a:t>А. </a:t>
            </a:r>
            <a:r>
              <a:rPr lang="ru-RU" sz="4000" b="1" i="1" dirty="0">
                <a:solidFill>
                  <a:srgbClr val="002060"/>
                </a:solidFill>
                <a:latin typeface="Times New Roman" pitchFamily="18" charset="0"/>
                <a:cs typeface="Times New Roman" pitchFamily="18" charset="0"/>
              </a:rPr>
              <a:t>Омметр</a:t>
            </a:r>
            <a:r>
              <a:rPr lang="ru-RU" sz="4000" b="1" dirty="0">
                <a:solidFill>
                  <a:srgbClr val="002060"/>
                </a:solidFill>
                <a:latin typeface="Times New Roman" pitchFamily="18" charset="0"/>
                <a:cs typeface="Times New Roman" pitchFamily="18" charset="0"/>
              </a:rPr>
              <a:t>                Б. </a:t>
            </a:r>
            <a:r>
              <a:rPr lang="ru-RU" sz="4000" b="1" i="1" dirty="0">
                <a:solidFill>
                  <a:srgbClr val="002060"/>
                </a:solidFill>
                <a:latin typeface="Times New Roman" pitchFamily="18" charset="0"/>
                <a:cs typeface="Times New Roman" pitchFamily="18" charset="0"/>
              </a:rPr>
              <a:t>Амперметр</a:t>
            </a:r>
            <a:r>
              <a:rPr lang="ru-RU" sz="4000" b="1" dirty="0">
                <a:solidFill>
                  <a:srgbClr val="002060"/>
                </a:solidFill>
                <a:latin typeface="Times New Roman" pitchFamily="18" charset="0"/>
                <a:cs typeface="Times New Roman" pitchFamily="18" charset="0"/>
              </a:rPr>
              <a:t> </a:t>
            </a:r>
          </a:p>
          <a:p>
            <a:pPr algn="just" fontAlgn="auto">
              <a:spcBef>
                <a:spcPts val="0"/>
              </a:spcBef>
              <a:spcAft>
                <a:spcPts val="0"/>
              </a:spcAft>
              <a:defRPr/>
            </a:pPr>
            <a:r>
              <a:rPr lang="ru-RU" sz="4000" b="1" dirty="0">
                <a:solidFill>
                  <a:srgbClr val="002060"/>
                </a:solidFill>
                <a:latin typeface="Times New Roman" pitchFamily="18" charset="0"/>
                <a:cs typeface="Times New Roman" pitchFamily="18" charset="0"/>
              </a:rPr>
              <a:t>В. </a:t>
            </a:r>
            <a:r>
              <a:rPr lang="ru-RU" sz="4000" b="1" i="1" dirty="0">
                <a:solidFill>
                  <a:srgbClr val="002060"/>
                </a:solidFill>
                <a:latin typeface="Times New Roman" pitchFamily="18" charset="0"/>
                <a:cs typeface="Times New Roman" pitchFamily="18" charset="0"/>
              </a:rPr>
              <a:t>Вольтметр          </a:t>
            </a:r>
            <a:r>
              <a:rPr lang="ru-RU" sz="4000" b="1" dirty="0">
                <a:solidFill>
                  <a:srgbClr val="002060"/>
                </a:solidFill>
                <a:latin typeface="Times New Roman" pitchFamily="18" charset="0"/>
                <a:cs typeface="Times New Roman" pitchFamily="18" charset="0"/>
              </a:rPr>
              <a:t>Г.</a:t>
            </a:r>
            <a:r>
              <a:rPr lang="ru-RU" sz="4000" b="1" i="1" dirty="0">
                <a:solidFill>
                  <a:srgbClr val="002060"/>
                </a:solidFill>
                <a:latin typeface="Times New Roman" pitchFamily="18" charset="0"/>
                <a:cs typeface="Times New Roman" pitchFamily="18" charset="0"/>
              </a:rPr>
              <a:t>Реостат</a:t>
            </a:r>
            <a:endParaRPr lang="ru-RU" sz="4000" b="1" dirty="0">
              <a:solidFill>
                <a:srgbClr val="002060"/>
              </a:solidFill>
              <a:latin typeface="Times New Roman" pitchFamily="18" charset="0"/>
              <a:cs typeface="Times New Roman" pitchFamily="18" charset="0"/>
            </a:endParaRPr>
          </a:p>
        </p:txBody>
      </p:sp>
      <p:sp>
        <p:nvSpPr>
          <p:cNvPr id="3" name="TextBox 2"/>
          <p:cNvSpPr txBox="1"/>
          <p:nvPr/>
        </p:nvSpPr>
        <p:spPr>
          <a:xfrm>
            <a:off x="285750" y="3357563"/>
            <a:ext cx="8572500" cy="3170237"/>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7. Закон Ома записывается следующим образом:</a:t>
            </a:r>
          </a:p>
          <a:p>
            <a:pPr algn="ctr" fontAlgn="auto">
              <a:spcBef>
                <a:spcPts val="0"/>
              </a:spcBef>
              <a:spcAft>
                <a:spcPts val="0"/>
              </a:spcAft>
              <a:defRPr/>
            </a:pPr>
            <a:endParaRPr lang="ru-RU" sz="4000" b="1" dirty="0">
              <a:solidFill>
                <a:schemeClr val="tx1"/>
              </a:solidFill>
              <a:latin typeface="Times New Roman" pitchFamily="18" charset="0"/>
              <a:cs typeface="Times New Roman" pitchFamily="18" charset="0"/>
            </a:endParaRPr>
          </a:p>
          <a:p>
            <a:pPr fontAlgn="auto">
              <a:spcBef>
                <a:spcPts val="0"/>
              </a:spcBef>
              <a:spcAft>
                <a:spcPts val="0"/>
              </a:spcAft>
              <a:defRPr/>
            </a:pPr>
            <a:r>
              <a:rPr lang="ru-RU" sz="4000" b="1" dirty="0">
                <a:solidFill>
                  <a:schemeClr val="tx1"/>
                </a:solidFill>
                <a:latin typeface="Times New Roman" pitchFamily="18" charset="0"/>
                <a:cs typeface="Times New Roman" pitchFamily="18" charset="0"/>
              </a:rPr>
              <a:t>А.  	        Б. 	       В. 	       Г.</a:t>
            </a:r>
          </a:p>
          <a:p>
            <a:pPr fontAlgn="auto">
              <a:spcBef>
                <a:spcPts val="0"/>
              </a:spcBef>
              <a:spcAft>
                <a:spcPts val="0"/>
              </a:spcAft>
              <a:defRPr/>
            </a:pPr>
            <a:r>
              <a:rPr lang="ru-RU" sz="4000" b="1" dirty="0">
                <a:latin typeface="Times New Roman" pitchFamily="18" charset="0"/>
                <a:cs typeface="Times New Roman" pitchFamily="18" charset="0"/>
              </a:rPr>
              <a:t> </a:t>
            </a:r>
          </a:p>
        </p:txBody>
      </p:sp>
      <p:sp>
        <p:nvSpPr>
          <p:cNvPr id="1025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0241" name="Object 1"/>
          <p:cNvGraphicFramePr>
            <a:graphicFrameLocks noChangeAspect="1"/>
          </p:cNvGraphicFramePr>
          <p:nvPr/>
        </p:nvGraphicFramePr>
        <p:xfrm>
          <a:off x="1000125" y="5143500"/>
          <a:ext cx="928688" cy="793750"/>
        </p:xfrm>
        <a:graphic>
          <a:graphicData uri="http://schemas.openxmlformats.org/presentationml/2006/ole">
            <p:oleObj spid="_x0000_s10241" name="Формула" r:id="rId4" imgW="457002" imgH="393529" progId="Equation.3">
              <p:embed/>
            </p:oleObj>
          </a:graphicData>
        </a:graphic>
      </p:graphicFrame>
      <p:sp>
        <p:nvSpPr>
          <p:cNvPr id="10252"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0243" name="Object 3"/>
          <p:cNvGraphicFramePr>
            <a:graphicFrameLocks noChangeAspect="1"/>
          </p:cNvGraphicFramePr>
          <p:nvPr/>
        </p:nvGraphicFramePr>
        <p:xfrm>
          <a:off x="2857500" y="5143500"/>
          <a:ext cx="857250" cy="869950"/>
        </p:xfrm>
        <a:graphic>
          <a:graphicData uri="http://schemas.openxmlformats.org/presentationml/2006/ole">
            <p:oleObj spid="_x0000_s10243" name="Формула" r:id="rId5" imgW="418918" imgH="393529" progId="Equation.3">
              <p:embed/>
            </p:oleObj>
          </a:graphicData>
        </a:graphic>
      </p:graphicFrame>
      <p:sp>
        <p:nvSpPr>
          <p:cNvPr id="10253"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0245" name="Object 5"/>
          <p:cNvGraphicFramePr>
            <a:graphicFrameLocks noChangeAspect="1"/>
          </p:cNvGraphicFramePr>
          <p:nvPr/>
        </p:nvGraphicFramePr>
        <p:xfrm>
          <a:off x="4572000" y="5143500"/>
          <a:ext cx="1071563" cy="857250"/>
        </p:xfrm>
        <a:graphic>
          <a:graphicData uri="http://schemas.openxmlformats.org/presentationml/2006/ole">
            <p:oleObj spid="_x0000_s10245" name="Формула" r:id="rId6" imgW="457002" imgH="393529" progId="Equation.3">
              <p:embed/>
            </p:oleObj>
          </a:graphicData>
        </a:graphic>
      </p:graphicFrame>
      <p:sp>
        <p:nvSpPr>
          <p:cNvPr id="10254"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0247" name="Object 7"/>
          <p:cNvGraphicFramePr>
            <a:graphicFrameLocks noChangeAspect="1"/>
          </p:cNvGraphicFramePr>
          <p:nvPr/>
        </p:nvGraphicFramePr>
        <p:xfrm>
          <a:off x="6429375" y="5286375"/>
          <a:ext cx="1604963" cy="500063"/>
        </p:xfrm>
        <a:graphic>
          <a:graphicData uri="http://schemas.openxmlformats.org/presentationml/2006/ole">
            <p:oleObj spid="_x0000_s10247" name="Формула" r:id="rId7" imgW="583693" imgH="177646" progId="Equation.3">
              <p:embed/>
            </p:oleObj>
          </a:graphicData>
        </a:graphic>
      </p:graphicFrame>
      <p:pic>
        <p:nvPicPr>
          <p:cNvPr id="10255" name="Picture 2"/>
          <p:cNvPicPr>
            <a:picLocks noChangeAspect="1" noChangeArrowheads="1"/>
          </p:cNvPicPr>
          <p:nvPr/>
        </p:nvPicPr>
        <p:blipFill>
          <a:blip r:embed="rId8" cstate="print"/>
          <a:srcRect/>
          <a:stretch>
            <a:fillRect/>
          </a:stretch>
        </p:blipFill>
        <p:spPr bwMode="auto">
          <a:xfrm rot="1647370">
            <a:off x="7118350" y="4313238"/>
            <a:ext cx="1905000" cy="987425"/>
          </a:xfrm>
          <a:prstGeom prst="rect">
            <a:avLst/>
          </a:prstGeom>
          <a:noFill/>
          <a:ln w="38100">
            <a:solidFill>
              <a:srgbClr val="FFFF00"/>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357188" y="428625"/>
            <a:ext cx="8501062" cy="2568575"/>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4000" b="1" dirty="0">
                <a:solidFill>
                  <a:schemeClr val="tx1"/>
                </a:solidFill>
                <a:latin typeface="Times New Roman" pitchFamily="18" charset="0"/>
                <a:cs typeface="Times New Roman" pitchFamily="18" charset="0"/>
              </a:rPr>
              <a:t>8. Определите общее сопротивление цепи, если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1</a:t>
            </a:r>
            <a:r>
              <a:rPr lang="ru-RU" sz="4000" b="1" dirty="0">
                <a:solidFill>
                  <a:schemeClr val="tx1"/>
                </a:solidFill>
                <a:latin typeface="Times New Roman" pitchFamily="18" charset="0"/>
                <a:cs typeface="Times New Roman" pitchFamily="18" charset="0"/>
              </a:rPr>
              <a:t> =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2</a:t>
            </a:r>
            <a:r>
              <a:rPr lang="ru-RU" sz="4000" b="1" dirty="0">
                <a:solidFill>
                  <a:schemeClr val="tx1"/>
                </a:solidFill>
                <a:latin typeface="Times New Roman" pitchFamily="18" charset="0"/>
                <a:cs typeface="Times New Roman" pitchFamily="18" charset="0"/>
              </a:rPr>
              <a:t> =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3 </a:t>
            </a:r>
            <a:r>
              <a:rPr lang="ru-RU" sz="4000" b="1" dirty="0">
                <a:solidFill>
                  <a:schemeClr val="tx1"/>
                </a:solidFill>
                <a:latin typeface="Times New Roman" pitchFamily="18" charset="0"/>
                <a:cs typeface="Times New Roman" pitchFamily="18" charset="0"/>
              </a:rPr>
              <a:t>= 9 Ом, </a:t>
            </a:r>
          </a:p>
          <a:p>
            <a:pPr algn="ctr" fontAlgn="auto">
              <a:spcBef>
                <a:spcPts val="0"/>
              </a:spcBef>
              <a:spcAft>
                <a:spcPts val="0"/>
              </a:spcAft>
              <a:defRPr/>
            </a:pP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4</a:t>
            </a:r>
            <a:r>
              <a:rPr lang="ru-RU" sz="4000" b="1" dirty="0">
                <a:solidFill>
                  <a:schemeClr val="tx1"/>
                </a:solidFill>
                <a:latin typeface="Times New Roman" pitchFamily="18" charset="0"/>
                <a:cs typeface="Times New Roman" pitchFamily="18" charset="0"/>
              </a:rPr>
              <a:t> = 5 Ом,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5</a:t>
            </a:r>
            <a:r>
              <a:rPr lang="ru-RU" sz="4000" b="1" dirty="0">
                <a:solidFill>
                  <a:schemeClr val="tx1"/>
                </a:solidFill>
                <a:latin typeface="Times New Roman" pitchFamily="18" charset="0"/>
                <a:cs typeface="Times New Roman" pitchFamily="18" charset="0"/>
              </a:rPr>
              <a:t> = </a:t>
            </a:r>
            <a:r>
              <a:rPr lang="en-US" sz="4000" b="1" dirty="0">
                <a:solidFill>
                  <a:schemeClr val="tx1"/>
                </a:solidFill>
                <a:latin typeface="Times New Roman" pitchFamily="18" charset="0"/>
                <a:cs typeface="Times New Roman" pitchFamily="18" charset="0"/>
              </a:rPr>
              <a:t>R</a:t>
            </a:r>
            <a:r>
              <a:rPr lang="ru-RU" sz="4000" b="1" baseline="-25000" dirty="0">
                <a:solidFill>
                  <a:schemeClr val="tx1"/>
                </a:solidFill>
                <a:latin typeface="Times New Roman" pitchFamily="18" charset="0"/>
                <a:cs typeface="Times New Roman" pitchFamily="18" charset="0"/>
              </a:rPr>
              <a:t>6</a:t>
            </a:r>
            <a:r>
              <a:rPr lang="ru-RU" sz="4000" b="1" dirty="0">
                <a:solidFill>
                  <a:schemeClr val="tx1"/>
                </a:solidFill>
                <a:latin typeface="Times New Roman" pitchFamily="18" charset="0"/>
                <a:cs typeface="Times New Roman" pitchFamily="18" charset="0"/>
              </a:rPr>
              <a:t> = 6 Ом. </a:t>
            </a:r>
          </a:p>
        </p:txBody>
      </p:sp>
      <p:pic>
        <p:nvPicPr>
          <p:cNvPr id="23555" name="Picture 2"/>
          <p:cNvPicPr>
            <a:picLocks noChangeAspect="1" noChangeArrowheads="1"/>
          </p:cNvPicPr>
          <p:nvPr/>
        </p:nvPicPr>
        <p:blipFill>
          <a:blip r:embed="rId3" cstate="print"/>
          <a:srcRect/>
          <a:stretch>
            <a:fillRect/>
          </a:stretch>
        </p:blipFill>
        <p:spPr bwMode="auto">
          <a:xfrm>
            <a:off x="500063" y="3143250"/>
            <a:ext cx="4572000" cy="3244850"/>
          </a:xfrm>
          <a:prstGeom prst="rect">
            <a:avLst/>
          </a:prstGeom>
          <a:noFill/>
          <a:ln w="28575">
            <a:solidFill>
              <a:schemeClr val="accent5">
                <a:lumMod val="75000"/>
              </a:schemeClr>
            </a:solidFill>
            <a:miter lim="800000"/>
            <a:headEnd/>
            <a:tailEnd/>
          </a:ln>
        </p:spPr>
      </p:pic>
      <p:sp>
        <p:nvSpPr>
          <p:cNvPr id="23556" name="TextBox 3"/>
          <p:cNvSpPr txBox="1">
            <a:spLocks noChangeArrowheads="1"/>
          </p:cNvSpPr>
          <p:nvPr/>
        </p:nvSpPr>
        <p:spPr bwMode="auto">
          <a:xfrm>
            <a:off x="5436096" y="3539008"/>
            <a:ext cx="3143250" cy="255428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a:spAutoFit/>
          </a:bodyPr>
          <a:lstStyle/>
          <a:p>
            <a:r>
              <a:rPr lang="ru-RU" sz="4000" b="1" i="1" dirty="0">
                <a:solidFill>
                  <a:schemeClr val="tx1"/>
                </a:solidFill>
                <a:latin typeface="Times New Roman" pitchFamily="18" charset="0"/>
                <a:cs typeface="Times New Roman" pitchFamily="18" charset="0"/>
              </a:rPr>
              <a:t>а)  15 Ом;  </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б) 20 Ом;</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в</a:t>
            </a:r>
            <a:r>
              <a:rPr lang="en-US" sz="4000" b="1" i="1" dirty="0">
                <a:solidFill>
                  <a:schemeClr val="tx1"/>
                </a:solidFill>
                <a:latin typeface="Times New Roman" pitchFamily="18" charset="0"/>
                <a:cs typeface="Times New Roman" pitchFamily="18" charset="0"/>
              </a:rPr>
              <a:t>)</a:t>
            </a:r>
            <a:r>
              <a:rPr lang="ru-RU" sz="4000" b="1" i="1" dirty="0">
                <a:solidFill>
                  <a:schemeClr val="tx1"/>
                </a:solidFill>
                <a:latin typeface="Times New Roman" pitchFamily="18" charset="0"/>
                <a:cs typeface="Times New Roman" pitchFamily="18" charset="0"/>
              </a:rPr>
              <a:t> 11 Ом;</a:t>
            </a:r>
            <a:endParaRPr lang="ru-RU" sz="4000" b="1" dirty="0">
              <a:solidFill>
                <a:schemeClr val="tx1"/>
              </a:solidFill>
              <a:latin typeface="Times New Roman" pitchFamily="18" charset="0"/>
              <a:cs typeface="Times New Roman" pitchFamily="18" charset="0"/>
            </a:endParaRPr>
          </a:p>
          <a:p>
            <a:r>
              <a:rPr lang="ru-RU" sz="4000" b="1" i="1" dirty="0">
                <a:solidFill>
                  <a:schemeClr val="tx1"/>
                </a:solidFill>
                <a:latin typeface="Times New Roman" pitchFamily="18" charset="0"/>
                <a:cs typeface="Times New Roman" pitchFamily="18" charset="0"/>
              </a:rPr>
              <a:t>г) 21 Ом.  </a:t>
            </a:r>
            <a:endParaRPr lang="ru-RU" sz="4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2469</TotalTime>
  <Words>2472</Words>
  <Application>Microsoft Office PowerPoint</Application>
  <PresentationFormat>Экран (4:3)</PresentationFormat>
  <Paragraphs>273</Paragraphs>
  <Slides>44</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44</vt:i4>
      </vt:variant>
    </vt:vector>
  </HeadingPairs>
  <TitlesOfParts>
    <vt:vector size="46" baseType="lpstr">
      <vt:lpstr>Тема Office</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190</cp:revision>
  <dcterms:modified xsi:type="dcterms:W3CDTF">2015-10-12T15:24:57Z</dcterms:modified>
</cp:coreProperties>
</file>