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пасха 2015\728114425_153344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7324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WORK</cp:lastModifiedBy>
  <cp:revision>1</cp:revision>
  <dcterms:modified xsi:type="dcterms:W3CDTF">2015-04-11T16:50:02Z</dcterms:modified>
</cp:coreProperties>
</file>