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4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217CF-A5E1-444B-AE00-314F74C95798}" type="datetimeFigureOut">
              <a:rPr lang="ru-RU" smtClean="0"/>
              <a:pPr/>
              <a:t>26.09.2015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5A3E1-0B64-45DF-AA34-031DE7C3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kite.mp3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lion.mp3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ride.mp3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nine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time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bike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five.mp3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like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nice.mp3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smile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85;&#1072;\Desktop\&#1053;&#1086;&#1074;&#1072;&#1103;%20&#1087;&#1072;&#1087;&#1082;&#1072;%20(4)\pronunciation_en_tiger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ram-97499_6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" name="TextBox 12"/>
          <p:cNvSpPr txBox="1"/>
          <p:nvPr/>
        </p:nvSpPr>
        <p:spPr>
          <a:xfrm>
            <a:off x="2051720" y="2276872"/>
            <a:ext cx="611443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Английский для начинающих.</a:t>
            </a:r>
          </a:p>
          <a:p>
            <a:r>
              <a:rPr lang="ru-RU" sz="2800" i="1" dirty="0" smtClean="0"/>
              <a:t>Произношение букв.</a:t>
            </a:r>
          </a:p>
          <a:p>
            <a:r>
              <a:rPr lang="ru-RU" sz="2800" i="1" dirty="0" smtClean="0"/>
              <a:t>Английская гласная буква</a:t>
            </a:r>
            <a:r>
              <a:rPr lang="en-US" sz="2800" i="1" smtClean="0"/>
              <a:t>’’</a:t>
            </a:r>
            <a:r>
              <a:rPr lang="en-US" sz="2800" b="1" i="1" dirty="0" smtClean="0"/>
              <a:t>I</a:t>
            </a:r>
            <a:r>
              <a:rPr lang="en-US" sz="2800" i="1" smtClean="0"/>
              <a:t>’’</a:t>
            </a:r>
            <a:endParaRPr lang="ru-RU" sz="2800" i="1" dirty="0" smtClean="0"/>
          </a:p>
          <a:p>
            <a:r>
              <a:rPr lang="ru-RU" sz="2800" b="1" i="1" dirty="0" smtClean="0"/>
              <a:t> в открытых слогах</a:t>
            </a:r>
            <a:r>
              <a:rPr lang="ru-RU" sz="2800" i="1" dirty="0" smtClean="0"/>
              <a:t>.</a:t>
            </a:r>
          </a:p>
          <a:p>
            <a:endParaRPr lang="ru-RU" sz="2400" i="1" dirty="0" smtClean="0"/>
          </a:p>
          <a:p>
            <a:r>
              <a:rPr lang="ru-RU" i="1" dirty="0" smtClean="0"/>
              <a:t> </a:t>
            </a:r>
            <a:r>
              <a:rPr lang="ru-RU" i="1" dirty="0" err="1" smtClean="0"/>
              <a:t>Ломаченко</a:t>
            </a:r>
            <a:r>
              <a:rPr lang="ru-RU" i="1" dirty="0" smtClean="0"/>
              <a:t> Ирина Алексеевна-</a:t>
            </a:r>
          </a:p>
          <a:p>
            <a:r>
              <a:rPr lang="ru-RU" i="1" dirty="0" smtClean="0"/>
              <a:t>       учитель географии и изобразительного         искусства</a:t>
            </a:r>
          </a:p>
          <a:p>
            <a:r>
              <a:rPr lang="ru-RU" i="1" dirty="0" smtClean="0"/>
              <a:t>       МБОУ Советская СШ.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k</a:t>
            </a:r>
            <a:r>
              <a:rPr lang="en-US" sz="5400" b="1" dirty="0" smtClean="0"/>
              <a:t>i</a:t>
            </a:r>
            <a:r>
              <a:rPr lang="en-US" sz="5400" dirty="0" smtClean="0"/>
              <a:t>te [</a:t>
            </a:r>
            <a:r>
              <a:rPr lang="en-US" sz="5400" dirty="0" err="1" smtClean="0"/>
              <a:t>kaɪt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Fotolia_31619383_S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49088" y="1600200"/>
            <a:ext cx="7045823" cy="4525963"/>
          </a:xfrm>
        </p:spPr>
      </p:pic>
      <p:pic>
        <p:nvPicPr>
          <p:cNvPr id="5" name="pronunciation_en_k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</a:t>
            </a:r>
            <a:r>
              <a:rPr lang="en-US" sz="5400" b="1" dirty="0" smtClean="0"/>
              <a:t>i</a:t>
            </a:r>
            <a:r>
              <a:rPr lang="en-US" sz="5400" dirty="0" smtClean="0"/>
              <a:t>on [ˈ</a:t>
            </a:r>
            <a:r>
              <a:rPr lang="en-US" sz="5400" dirty="0" err="1" smtClean="0"/>
              <a:t>laɪən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88701_720x6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688200" y="1600200"/>
            <a:ext cx="5767599" cy="4525963"/>
          </a:xfrm>
        </p:spPr>
      </p:pic>
      <p:pic>
        <p:nvPicPr>
          <p:cNvPr id="5" name="pronunciation_en_l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</a:t>
            </a:r>
            <a:r>
              <a:rPr lang="en-US" sz="5400" dirty="0" smtClean="0"/>
              <a:t>o r</a:t>
            </a:r>
            <a:r>
              <a:rPr lang="en-US" sz="5400" b="1" dirty="0" smtClean="0"/>
              <a:t>i</a:t>
            </a:r>
            <a:r>
              <a:rPr lang="en-US" sz="5400" dirty="0" smtClean="0"/>
              <a:t>de </a:t>
            </a:r>
            <a:r>
              <a:rPr lang="en-US" sz="5400" dirty="0" smtClean="0"/>
              <a:t> |</a:t>
            </a:r>
            <a:r>
              <a:rPr lang="en-US" sz="5400" dirty="0" err="1" smtClean="0"/>
              <a:t>raɪd</a:t>
            </a:r>
            <a:r>
              <a:rPr lang="en-US" sz="5400" dirty="0" smtClean="0"/>
              <a:t>|</a:t>
            </a:r>
            <a:endParaRPr lang="ru-RU" sz="5400" dirty="0"/>
          </a:p>
        </p:txBody>
      </p:sp>
      <p:pic>
        <p:nvPicPr>
          <p:cNvPr id="4" name="Содержимое 3" descr="2946286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3275856" y="6237312"/>
            <a:ext cx="2559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кататься верхом</a:t>
            </a:r>
            <a:endParaRPr lang="ru-RU" sz="2400" i="1" dirty="0"/>
          </a:p>
        </p:txBody>
      </p:sp>
      <p:pic>
        <p:nvPicPr>
          <p:cNvPr id="6" name="pronunciation_en_rid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5557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</a:t>
            </a:r>
            <a:r>
              <a:rPr lang="en-US" sz="5400" b="1" dirty="0" smtClean="0"/>
              <a:t>i</a:t>
            </a:r>
            <a:r>
              <a:rPr lang="en-US" sz="5400" dirty="0" smtClean="0"/>
              <a:t>ne |</a:t>
            </a:r>
            <a:r>
              <a:rPr lang="en-US" sz="5400" dirty="0" err="1" smtClean="0"/>
              <a:t>naɪn</a:t>
            </a:r>
            <a:r>
              <a:rPr lang="en-US" sz="5400" dirty="0" smtClean="0"/>
              <a:t>|</a:t>
            </a:r>
            <a:endParaRPr lang="ru-RU" sz="5400" dirty="0"/>
          </a:p>
        </p:txBody>
      </p:sp>
      <p:pic>
        <p:nvPicPr>
          <p:cNvPr id="4" name="Содержимое 3" descr="nine_violet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5" name="pronunciation_en_ni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m-97499_6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31640" y="1772816"/>
            <a:ext cx="781236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Гласная буква</a:t>
            </a:r>
            <a:r>
              <a:rPr lang="en-US" sz="2800" i="1" dirty="0" smtClean="0"/>
              <a:t>’’</a:t>
            </a:r>
            <a:r>
              <a:rPr lang="en-US" sz="2800" b="1" i="1" dirty="0" smtClean="0"/>
              <a:t>I</a:t>
            </a:r>
            <a:r>
              <a:rPr lang="en-US" sz="2800" i="1" dirty="0" smtClean="0"/>
              <a:t>’’</a:t>
            </a:r>
            <a:r>
              <a:rPr lang="ru-RU" sz="2800" i="1" dirty="0" smtClean="0"/>
              <a:t>читается как</a:t>
            </a:r>
            <a:r>
              <a:rPr lang="en-US" sz="2800" i="1" dirty="0" smtClean="0"/>
              <a:t>’’</a:t>
            </a:r>
            <a:r>
              <a:rPr lang="ru-RU" sz="2800" b="1" i="1" dirty="0" smtClean="0"/>
              <a:t>ай</a:t>
            </a:r>
            <a:r>
              <a:rPr lang="en-US" sz="2800" i="1" dirty="0" smtClean="0"/>
              <a:t>’’</a:t>
            </a:r>
            <a:r>
              <a:rPr lang="ru-RU" sz="2800" i="1" dirty="0" smtClean="0"/>
              <a:t>:</a:t>
            </a:r>
          </a:p>
          <a:p>
            <a:r>
              <a:rPr lang="ru-RU" sz="2800" b="1" i="1" dirty="0" smtClean="0"/>
              <a:t>   в открытых слогах</a:t>
            </a:r>
            <a:r>
              <a:rPr lang="ru-RU" sz="2800" i="1" dirty="0" smtClean="0"/>
              <a:t>. </a:t>
            </a:r>
            <a:endParaRPr lang="ru-RU" sz="2800" b="1" i="1" dirty="0" smtClean="0"/>
          </a:p>
          <a:p>
            <a:r>
              <a:rPr lang="ru-RU" sz="2800" i="1" dirty="0" smtClean="0"/>
              <a:t>   </a:t>
            </a:r>
            <a:endParaRPr lang="ru-RU" sz="2800" b="1" dirty="0" smtClean="0"/>
          </a:p>
          <a:p>
            <a:r>
              <a:rPr lang="ru-RU" sz="2800" b="1" i="1" dirty="0" smtClean="0"/>
              <a:t>Открытый слог </a:t>
            </a:r>
            <a:r>
              <a:rPr lang="ru-RU" sz="2800" i="1" dirty="0" smtClean="0"/>
              <a:t>- это слог, заканчивающийся на гласную.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  Транскрипционный знак-</a:t>
            </a:r>
            <a:r>
              <a:rPr lang="en-US" sz="2800" i="1" dirty="0" smtClean="0"/>
              <a:t> [</a:t>
            </a:r>
            <a:r>
              <a:rPr lang="en-US" sz="2800" b="1" i="1" dirty="0" err="1" smtClean="0"/>
              <a:t>ai</a:t>
            </a:r>
            <a:r>
              <a:rPr lang="en-US" sz="2800" i="1" dirty="0" smtClean="0"/>
              <a:t>]</a:t>
            </a:r>
            <a:endParaRPr lang="ru-RU" sz="2800" i="1" dirty="0" smtClean="0"/>
          </a:p>
          <a:p>
            <a:endParaRPr lang="ru-RU" sz="2800" i="1" dirty="0" smtClean="0"/>
          </a:p>
          <a:p>
            <a:endParaRPr lang="ru-RU" sz="2800" i="1" dirty="0" smtClean="0"/>
          </a:p>
          <a:p>
            <a:endParaRPr lang="ru-RU" sz="2800" i="1" dirty="0" smtClean="0"/>
          </a:p>
          <a:p>
            <a:endParaRPr lang="ru-RU" sz="28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</a:t>
            </a:r>
            <a:r>
              <a:rPr lang="en-US" sz="5400" b="1" dirty="0" smtClean="0"/>
              <a:t>i</a:t>
            </a:r>
            <a:r>
              <a:rPr lang="en-US" sz="5400" dirty="0" smtClean="0"/>
              <a:t>me [</a:t>
            </a:r>
            <a:r>
              <a:rPr lang="en-US" sz="5400" dirty="0" err="1" smtClean="0"/>
              <a:t>taɪm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00-Куранты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92316" y="1600200"/>
            <a:ext cx="6559367" cy="4525963"/>
          </a:xfrm>
        </p:spPr>
      </p:pic>
      <p:sp>
        <p:nvSpPr>
          <p:cNvPr id="5" name="TextBox 4"/>
          <p:cNvSpPr txBox="1"/>
          <p:nvPr/>
        </p:nvSpPr>
        <p:spPr>
          <a:xfrm>
            <a:off x="4211960" y="616530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время</a:t>
            </a:r>
            <a:endParaRPr lang="ru-RU" sz="2400" i="1" dirty="0"/>
          </a:p>
        </p:txBody>
      </p:sp>
      <p:pic>
        <p:nvPicPr>
          <p:cNvPr id="6" name="pronunciation_en_ti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</a:t>
            </a:r>
            <a:r>
              <a:rPr lang="en-US" sz="5400" b="1" dirty="0" smtClean="0"/>
              <a:t>i</a:t>
            </a:r>
            <a:r>
              <a:rPr lang="en-US" sz="5400" dirty="0" smtClean="0"/>
              <a:t>ke [</a:t>
            </a:r>
            <a:r>
              <a:rPr lang="en-US" sz="5400" dirty="0" err="1" smtClean="0"/>
              <a:t>baɪk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detskiy-velosiped-8-v-1-injusa-baby-kangaroo-16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5" name="pronunciation_en_bik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2758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</a:t>
            </a:r>
            <a:r>
              <a:rPr lang="en-US" sz="5400" b="1" dirty="0" smtClean="0"/>
              <a:t>i</a:t>
            </a:r>
            <a:r>
              <a:rPr lang="en-US" sz="5400" dirty="0" smtClean="0"/>
              <a:t>ve [</a:t>
            </a:r>
            <a:r>
              <a:rPr lang="en-US" sz="5400" dirty="0" err="1" smtClean="0"/>
              <a:t>faɪv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750px-0025-JPEG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43273" y="1600200"/>
            <a:ext cx="5657454" cy="4525963"/>
          </a:xfrm>
        </p:spPr>
      </p:pic>
      <p:pic>
        <p:nvPicPr>
          <p:cNvPr id="5" name="pronunciation_en_fiv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971600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</a:t>
            </a:r>
            <a:r>
              <a:rPr lang="en-US" sz="5400" dirty="0" smtClean="0"/>
              <a:t>o </a:t>
            </a:r>
            <a:r>
              <a:rPr lang="en-US" sz="5400" dirty="0" smtClean="0"/>
              <a:t>l</a:t>
            </a:r>
            <a:r>
              <a:rPr lang="en-US" sz="5400" b="1" dirty="0" smtClean="0"/>
              <a:t>i</a:t>
            </a:r>
            <a:r>
              <a:rPr lang="en-US" sz="5400" dirty="0" smtClean="0"/>
              <a:t>ke </a:t>
            </a:r>
            <a:r>
              <a:rPr lang="en-US" sz="5400" dirty="0" smtClean="0"/>
              <a:t>[</a:t>
            </a:r>
            <a:r>
              <a:rPr lang="en-US" sz="5400" dirty="0" err="1" smtClean="0"/>
              <a:t>laɪk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snimok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03648" y="1556792"/>
            <a:ext cx="6840759" cy="4608512"/>
          </a:xfrm>
        </p:spPr>
      </p:pic>
      <p:pic>
        <p:nvPicPr>
          <p:cNvPr id="5" name="pronunciation_en_lik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5557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</a:t>
            </a:r>
            <a:r>
              <a:rPr lang="en-US" sz="5400" b="1" dirty="0" smtClean="0"/>
              <a:t>i</a:t>
            </a:r>
            <a:r>
              <a:rPr lang="en-US" sz="5400" dirty="0" smtClean="0"/>
              <a:t>ce [</a:t>
            </a:r>
            <a:r>
              <a:rPr lang="en-US" sz="5400" dirty="0" err="1" smtClean="0"/>
              <a:t>naɪs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110253415_14896129a66acbb9978b19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267745" y="1916832"/>
            <a:ext cx="4680520" cy="4176464"/>
          </a:xfrm>
        </p:spPr>
      </p:pic>
      <p:sp>
        <p:nvSpPr>
          <p:cNvPr id="5" name="TextBox 4"/>
          <p:cNvSpPr txBox="1"/>
          <p:nvPr/>
        </p:nvSpPr>
        <p:spPr>
          <a:xfrm>
            <a:off x="3995936" y="6093296"/>
            <a:ext cx="1452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красивый</a:t>
            </a:r>
            <a:endParaRPr lang="ru-RU" sz="2400" i="1" dirty="0"/>
          </a:p>
        </p:txBody>
      </p:sp>
      <p:pic>
        <p:nvPicPr>
          <p:cNvPr id="6" name="pronunciation_en_nic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2758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</a:t>
            </a:r>
            <a:r>
              <a:rPr lang="en-US" sz="5400" dirty="0" smtClean="0"/>
              <a:t>o sm</a:t>
            </a:r>
            <a:r>
              <a:rPr lang="en-US" sz="5400" b="1" dirty="0" smtClean="0"/>
              <a:t>i</a:t>
            </a:r>
            <a:r>
              <a:rPr lang="en-US" sz="5400" dirty="0" smtClean="0"/>
              <a:t>le </a:t>
            </a:r>
            <a:r>
              <a:rPr lang="en-US" sz="5400" dirty="0" smtClean="0"/>
              <a:t>[</a:t>
            </a:r>
            <a:r>
              <a:rPr lang="en-US" sz="5400" dirty="0" err="1" smtClean="0"/>
              <a:t>smaɪl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getimg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551686" y="1600200"/>
            <a:ext cx="6040628" cy="4525963"/>
          </a:xfrm>
        </p:spPr>
      </p:pic>
      <p:sp>
        <p:nvSpPr>
          <p:cNvPr id="5" name="TextBox 4"/>
          <p:cNvSpPr txBox="1"/>
          <p:nvPr/>
        </p:nvSpPr>
        <p:spPr>
          <a:xfrm>
            <a:off x="3995936" y="6237312"/>
            <a:ext cx="1664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улыбаться</a:t>
            </a:r>
            <a:endParaRPr lang="ru-RU" sz="2400" i="1" dirty="0"/>
          </a:p>
        </p:txBody>
      </p:sp>
      <p:pic>
        <p:nvPicPr>
          <p:cNvPr id="6" name="pronunciation_en_smi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</a:t>
            </a:r>
            <a:r>
              <a:rPr lang="en-US" sz="5400" b="1" dirty="0" smtClean="0"/>
              <a:t>i</a:t>
            </a:r>
            <a:r>
              <a:rPr lang="en-US" sz="5400" dirty="0" smtClean="0"/>
              <a:t>g</a:t>
            </a:r>
            <a:r>
              <a:rPr lang="en-US" sz="5400" b="1" dirty="0" smtClean="0"/>
              <a:t>er</a:t>
            </a:r>
            <a:r>
              <a:rPr lang="en-US" sz="5400" dirty="0" smtClean="0"/>
              <a:t> [ˈ</a:t>
            </a:r>
            <a:r>
              <a:rPr lang="en-US" sz="5400" dirty="0" err="1" smtClean="0"/>
              <a:t>taɪɡə</a:t>
            </a:r>
            <a:r>
              <a:rPr lang="en-US" sz="5400" dirty="0" smtClean="0"/>
              <a:t>]</a:t>
            </a:r>
            <a:endParaRPr lang="ru-RU" sz="5400" dirty="0"/>
          </a:p>
        </p:txBody>
      </p:sp>
      <p:pic>
        <p:nvPicPr>
          <p:cNvPr id="4" name="Содержимое 3" descr="тигр-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  <p:pic>
        <p:nvPicPr>
          <p:cNvPr id="5" name="pronunciation_en_tig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105</Words>
  <Application>Microsoft Office PowerPoint</Application>
  <PresentationFormat>Экран (4:3)</PresentationFormat>
  <Paragraphs>32</Paragraphs>
  <Slides>13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time [taɪm]</vt:lpstr>
      <vt:lpstr>bike [baɪk]</vt:lpstr>
      <vt:lpstr>five [faɪv]</vt:lpstr>
      <vt:lpstr>to like [laɪk]</vt:lpstr>
      <vt:lpstr>nice [naɪs]</vt:lpstr>
      <vt:lpstr>to smile [smaɪl]</vt:lpstr>
      <vt:lpstr>tiger [ˈtaɪɡə]</vt:lpstr>
      <vt:lpstr>kite [kaɪt]</vt:lpstr>
      <vt:lpstr>lion [ˈlaɪən]</vt:lpstr>
      <vt:lpstr>to ride  |raɪd|</vt:lpstr>
      <vt:lpstr>nine |naɪn|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Произношение гласной буквы’’I’’.</dc:title>
  <dc:creator>Ирина</dc:creator>
  <cp:lastModifiedBy>Ирина</cp:lastModifiedBy>
  <cp:revision>31</cp:revision>
  <dcterms:created xsi:type="dcterms:W3CDTF">2015-07-01T11:09:49Z</dcterms:created>
  <dcterms:modified xsi:type="dcterms:W3CDTF">2015-09-26T17:34:09Z</dcterms:modified>
</cp:coreProperties>
</file>