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CA800"/>
    <a:srgbClr val="50FF1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0689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Gabriola" pitchFamily="82" charset="0"/>
              </a:rPr>
              <a:t>       </a:t>
            </a:r>
            <a:r>
              <a:rPr lang="ru-RU" sz="4400" b="1" i="1" dirty="0" smtClean="0">
                <a:solidFill>
                  <a:srgbClr val="FF0000"/>
                </a:solidFill>
                <a:latin typeface="Gabriola" pitchFamily="82" charset="0"/>
              </a:rPr>
              <a:t>Тыва </a:t>
            </a:r>
            <a:r>
              <a:rPr lang="ru-RU" sz="4400" b="1" i="1" dirty="0" err="1">
                <a:solidFill>
                  <a:srgbClr val="FF0000"/>
                </a:solidFill>
                <a:latin typeface="Gabriola" pitchFamily="82" charset="0"/>
              </a:rPr>
              <a:t>дыл</a:t>
            </a:r>
            <a:r>
              <a:rPr lang="ru-RU" sz="4400" b="1" i="1" dirty="0">
                <a:solidFill>
                  <a:srgbClr val="FF0000"/>
                </a:solidFill>
                <a:latin typeface="Gabriola" pitchFamily="82" charset="0"/>
              </a:rPr>
              <a:t> </a:t>
            </a:r>
            <a:r>
              <a:rPr lang="ru-RU" sz="4400" b="1" i="1" dirty="0" err="1">
                <a:solidFill>
                  <a:srgbClr val="FF0000"/>
                </a:solidFill>
                <a:latin typeface="Gabriola" pitchFamily="82" charset="0"/>
              </a:rPr>
              <a:t>кичээли</a:t>
            </a:r>
            <a:r>
              <a:rPr lang="ru-RU" sz="4400" b="1" i="1" dirty="0">
                <a:solidFill>
                  <a:srgbClr val="FF0000"/>
                </a:solidFill>
                <a:latin typeface="Gabriola" pitchFamily="82" charset="0"/>
              </a:rPr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1484784"/>
            <a:ext cx="5529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2«б</a:t>
            </a:r>
            <a:r>
              <a:rPr lang="ru-RU" sz="2800" i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sz="2800" i="1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класстын</a:t>
            </a:r>
            <a:r>
              <a:rPr lang="ru-RU" sz="2800" i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оореникчилери</a:t>
            </a:r>
            <a:r>
              <a:rPr lang="ru-RU" sz="2800" i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24127" y="3416226"/>
            <a:ext cx="34198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C00000"/>
                </a:solidFill>
                <a:latin typeface="Comic Sans MS" pitchFamily="66" charset="0"/>
              </a:rPr>
              <a:t>Шмит Надежда </a:t>
            </a:r>
            <a:r>
              <a:rPr lang="ru-RU" sz="2000" i="1" dirty="0" err="1" smtClean="0">
                <a:solidFill>
                  <a:srgbClr val="C00000"/>
                </a:solidFill>
                <a:latin typeface="Comic Sans MS" pitchFamily="66" charset="0"/>
              </a:rPr>
              <a:t>Нимаевна</a:t>
            </a:r>
            <a:endParaRPr lang="ru-RU" sz="2000" i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ru-RU" sz="2000" i="1" dirty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ru-RU" sz="2000" i="1" dirty="0">
                <a:solidFill>
                  <a:srgbClr val="C00000"/>
                </a:solidFill>
                <a:latin typeface="Comic Sans MS" pitchFamily="66" charset="0"/>
              </a:rPr>
              <a:t>34 </a:t>
            </a:r>
            <a:r>
              <a:rPr lang="ru-RU" sz="2000" i="1" dirty="0" err="1">
                <a:solidFill>
                  <a:srgbClr val="C00000"/>
                </a:solidFill>
                <a:latin typeface="Comic Sans MS" pitchFamily="66" charset="0"/>
              </a:rPr>
              <a:t>чыл</a:t>
            </a:r>
            <a:r>
              <a:rPr lang="ru-RU" sz="2000" i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000" i="1" dirty="0" err="1">
                <a:solidFill>
                  <a:srgbClr val="C00000"/>
                </a:solidFill>
                <a:latin typeface="Comic Sans MS" pitchFamily="66" charset="0"/>
              </a:rPr>
              <a:t>стажтыг</a:t>
            </a:r>
            <a:r>
              <a:rPr lang="ru-RU" sz="2000" i="1" dirty="0">
                <a:solidFill>
                  <a:srgbClr val="C00000"/>
                </a:solidFill>
                <a:latin typeface="Comic Sans MS" pitchFamily="66" charset="0"/>
              </a:rPr>
              <a:t> I-</a:t>
            </a:r>
            <a:r>
              <a:rPr lang="ru-RU" sz="2000" i="1" dirty="0" err="1">
                <a:solidFill>
                  <a:srgbClr val="C00000"/>
                </a:solidFill>
                <a:latin typeface="Comic Sans MS" pitchFamily="66" charset="0"/>
              </a:rPr>
              <a:t>ги</a:t>
            </a:r>
            <a:r>
              <a:rPr lang="ru-RU" sz="2000" i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000" i="1" dirty="0" err="1">
                <a:solidFill>
                  <a:srgbClr val="C00000"/>
                </a:solidFill>
                <a:latin typeface="Comic Sans MS" pitchFamily="66" charset="0"/>
              </a:rPr>
              <a:t>категориянын</a:t>
            </a:r>
            <a:r>
              <a:rPr lang="ru-RU" sz="2000" i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000" i="1" dirty="0" err="1">
                <a:solidFill>
                  <a:srgbClr val="C00000"/>
                </a:solidFill>
                <a:latin typeface="Comic Sans MS" pitchFamily="66" charset="0"/>
              </a:rPr>
              <a:t>башкызы</a:t>
            </a:r>
            <a:r>
              <a:rPr lang="ru-RU" sz="2000" i="1" dirty="0">
                <a:solidFill>
                  <a:srgbClr val="C00000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1028" name="Picture 4" descr="C:\Users\Айдемир\Desktop\КРНАМНЫН\фотки\SL3805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296036"/>
            <a:ext cx="5724127" cy="456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7110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 advClick="0" advTm="8000">
        <p:cut/>
      </p:transition>
    </mc:Choice>
    <mc:Fallback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80728"/>
            <a:ext cx="4384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  <a:latin typeface="Comic Sans MS" pitchFamily="66" charset="0"/>
              </a:rPr>
              <a:t>VII</a:t>
            </a:r>
            <a:r>
              <a:rPr lang="ru-RU" sz="2400" i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en-US" sz="2400" i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i="1" dirty="0" err="1">
                <a:solidFill>
                  <a:srgbClr val="FF0000"/>
                </a:solidFill>
                <a:latin typeface="Comic Sans MS" pitchFamily="66" charset="0"/>
              </a:rPr>
              <a:t>Чугаа</a:t>
            </a:r>
            <a:r>
              <a:rPr lang="ru-RU" sz="2400" i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i="1" dirty="0" err="1">
                <a:solidFill>
                  <a:srgbClr val="FF0000"/>
                </a:solidFill>
                <a:latin typeface="Comic Sans MS" pitchFamily="66" charset="0"/>
              </a:rPr>
              <a:t>сайзырадылгазы</a:t>
            </a:r>
            <a:r>
              <a:rPr lang="ru-RU" sz="2400" i="1" dirty="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7438" y="658390"/>
            <a:ext cx="65246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5225" y="1146059"/>
            <a:ext cx="65246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5224" y="618267"/>
            <a:ext cx="652463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7437" y="1164803"/>
            <a:ext cx="65246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9901" y="835396"/>
            <a:ext cx="695325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9900" y="835396"/>
            <a:ext cx="785813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 descr="C:\Users\Айдемир\Desktop\КРНАМНЫН\фотки\SL38057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71217"/>
            <a:ext cx="4860032" cy="518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48064" y="2132856"/>
            <a:ext cx="345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chemeClr val="accent2"/>
                </a:solidFill>
                <a:latin typeface="Mistral" pitchFamily="66" charset="0"/>
              </a:rPr>
              <a:t>1</a:t>
            </a:r>
            <a:r>
              <a:rPr lang="ru-RU" sz="4000" b="1" i="1" dirty="0">
                <a:solidFill>
                  <a:schemeClr val="accent2"/>
                </a:solidFill>
                <a:latin typeface="Gabriola" pitchFamily="82" charset="0"/>
              </a:rPr>
              <a:t>)Словарь </a:t>
            </a:r>
            <a:r>
              <a:rPr lang="ru-RU" sz="4000" b="1" i="1" dirty="0" err="1">
                <a:solidFill>
                  <a:schemeClr val="accent2"/>
                </a:solidFill>
                <a:latin typeface="Gabriola" pitchFamily="82" charset="0"/>
              </a:rPr>
              <a:t>ажылы</a:t>
            </a:r>
            <a:r>
              <a:rPr lang="ru-RU" sz="4000" b="1" i="1" dirty="0">
                <a:solidFill>
                  <a:schemeClr val="accent2"/>
                </a:solidFill>
                <a:latin typeface="Gabriola" pitchFamily="82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3212976"/>
            <a:ext cx="34563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err="1" smtClean="0">
                <a:solidFill>
                  <a:schemeClr val="accent2"/>
                </a:solidFill>
                <a:latin typeface="Gabriola" pitchFamily="82" charset="0"/>
              </a:rPr>
              <a:t>уя-хааржак</a:t>
            </a:r>
            <a:r>
              <a:rPr lang="ru-RU" sz="4000" b="1" i="1" dirty="0" smtClean="0">
                <a:solidFill>
                  <a:schemeClr val="accent2"/>
                </a:solidFill>
                <a:latin typeface="Gabriola" pitchFamily="82" charset="0"/>
              </a:rPr>
              <a:t>,</a:t>
            </a:r>
            <a:endParaRPr lang="ru-RU" sz="4000" b="1" i="1" dirty="0" smtClean="0">
              <a:solidFill>
                <a:schemeClr val="accent2"/>
              </a:solidFill>
              <a:latin typeface="Gabriola" pitchFamily="82" charset="0"/>
            </a:endParaRPr>
          </a:p>
          <a:p>
            <a:r>
              <a:rPr lang="ru-RU" sz="4000" b="1" i="1" dirty="0" err="1" smtClean="0">
                <a:solidFill>
                  <a:schemeClr val="accent2"/>
                </a:solidFill>
                <a:latin typeface="Gabriola" pitchFamily="82" charset="0"/>
              </a:rPr>
              <a:t>х</a:t>
            </a:r>
            <a:r>
              <a:rPr lang="ru-RU" sz="4000" b="1" i="1" dirty="0" err="1" smtClean="0">
                <a:solidFill>
                  <a:schemeClr val="accent2"/>
                </a:solidFill>
                <a:latin typeface="Gabriola" pitchFamily="82" charset="0"/>
              </a:rPr>
              <a:t>адын</a:t>
            </a:r>
            <a:r>
              <a:rPr lang="ru-RU" sz="4000" b="1" i="1" dirty="0" smtClean="0">
                <a:solidFill>
                  <a:schemeClr val="accent2"/>
                </a:solidFill>
                <a:latin typeface="Gabriola" pitchFamily="82" charset="0"/>
              </a:rPr>
              <a:t>, </a:t>
            </a:r>
            <a:r>
              <a:rPr lang="ru-RU" sz="4000" b="1" i="1" dirty="0" err="1" smtClean="0">
                <a:solidFill>
                  <a:schemeClr val="accent2"/>
                </a:solidFill>
                <a:latin typeface="Gabriola" pitchFamily="82" charset="0"/>
              </a:rPr>
              <a:t>карандылар</a:t>
            </a:r>
            <a:r>
              <a:rPr lang="ru-RU" sz="4000" b="1" i="1" dirty="0" smtClean="0">
                <a:solidFill>
                  <a:schemeClr val="accent2"/>
                </a:solidFill>
                <a:latin typeface="Gabriola" pitchFamily="82" charset="0"/>
              </a:rPr>
              <a:t>.</a:t>
            </a:r>
            <a:endParaRPr lang="ru-RU" sz="4000" b="1" i="1" dirty="0">
              <a:solidFill>
                <a:schemeClr val="accent2"/>
              </a:solidFill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9358498"/>
      </p:ext>
    </p:extLst>
  </p:cSld>
  <p:clrMapOvr>
    <a:masterClrMapping/>
  </p:clrMapOvr>
  <p:transition spd="slow" advClick="0" advTm="5000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йдемир\Desktop\КРНАМНЫН\фотки\SL3805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4807706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4048" y="2254486"/>
            <a:ext cx="41399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chemeClr val="accent2"/>
                </a:solidFill>
                <a:latin typeface="Gabriola" pitchFamily="82" charset="0"/>
              </a:rPr>
              <a:t>Рассада, </a:t>
            </a:r>
            <a:endParaRPr lang="ru-RU" sz="3600" b="1" i="1" dirty="0" smtClean="0">
              <a:solidFill>
                <a:schemeClr val="accent2"/>
              </a:solidFill>
              <a:latin typeface="Gabriola" pitchFamily="82" charset="0"/>
            </a:endParaRPr>
          </a:p>
          <a:p>
            <a:r>
              <a:rPr lang="ru-RU" sz="3600" b="1" i="1" dirty="0" err="1" smtClean="0">
                <a:solidFill>
                  <a:schemeClr val="accent2"/>
                </a:solidFill>
                <a:latin typeface="Gabriola" pitchFamily="82" charset="0"/>
              </a:rPr>
              <a:t>улдурертир</a:t>
            </a:r>
            <a:r>
              <a:rPr lang="ru-RU" sz="3600" b="1" i="1" dirty="0" smtClean="0">
                <a:solidFill>
                  <a:schemeClr val="accent2"/>
                </a:solidFill>
                <a:latin typeface="Gabriola" pitchFamily="82" charset="0"/>
              </a:rPr>
              <a:t>.</a:t>
            </a:r>
          </a:p>
          <a:p>
            <a:endParaRPr lang="ru-RU" sz="3200" b="1" i="1" dirty="0">
              <a:solidFill>
                <a:schemeClr val="accent2"/>
              </a:solidFill>
              <a:latin typeface="Gabriola" pitchFamily="82" charset="0"/>
            </a:endParaRPr>
          </a:p>
          <a:p>
            <a:r>
              <a:rPr lang="ru-RU" sz="3200" b="1" i="1" dirty="0">
                <a:solidFill>
                  <a:schemeClr val="accent2"/>
                </a:solidFill>
                <a:latin typeface="Gabriola" pitchFamily="82" charset="0"/>
              </a:rPr>
              <a:t>2) </a:t>
            </a:r>
            <a:r>
              <a:rPr lang="ru-RU" sz="3200" b="1" i="1" dirty="0" err="1">
                <a:solidFill>
                  <a:schemeClr val="accent2"/>
                </a:solidFill>
                <a:latin typeface="Gabriola" pitchFamily="82" charset="0"/>
              </a:rPr>
              <a:t>Айтырыгларга</a:t>
            </a:r>
            <a:r>
              <a:rPr lang="ru-RU" sz="3200" b="1" i="1" dirty="0">
                <a:solidFill>
                  <a:schemeClr val="accent2"/>
                </a:solidFill>
                <a:latin typeface="Gabriola" pitchFamily="82" charset="0"/>
              </a:rPr>
              <a:t> </a:t>
            </a:r>
            <a:r>
              <a:rPr lang="ru-RU" sz="3200" b="1" i="1" dirty="0" err="1">
                <a:solidFill>
                  <a:schemeClr val="accent2"/>
                </a:solidFill>
                <a:latin typeface="Gabriola" pitchFamily="82" charset="0"/>
              </a:rPr>
              <a:t>харыылаар</a:t>
            </a:r>
            <a:endParaRPr lang="ru-RU" sz="3200" b="1" i="1" dirty="0">
              <a:solidFill>
                <a:schemeClr val="accent2"/>
              </a:solidFill>
              <a:latin typeface="Gabriola" pitchFamily="82" charset="0"/>
            </a:endParaRPr>
          </a:p>
          <a:p>
            <a:r>
              <a:rPr lang="ru-RU" sz="3200" b="1" i="1" dirty="0">
                <a:solidFill>
                  <a:schemeClr val="accent2"/>
                </a:solidFill>
                <a:latin typeface="Gabriola" pitchFamily="82" charset="0"/>
              </a:rPr>
              <a:t>3) </a:t>
            </a:r>
            <a:r>
              <a:rPr lang="ru-RU" sz="3200" b="1" i="1" dirty="0" err="1">
                <a:solidFill>
                  <a:schemeClr val="accent2"/>
                </a:solidFill>
                <a:latin typeface="Gabriola" pitchFamily="82" charset="0"/>
              </a:rPr>
              <a:t>Кыдырааштарга</a:t>
            </a:r>
            <a:r>
              <a:rPr lang="ru-RU" sz="3200" b="1" i="1" dirty="0">
                <a:solidFill>
                  <a:schemeClr val="accent2"/>
                </a:solidFill>
                <a:latin typeface="Gabriola" pitchFamily="82" charset="0"/>
              </a:rPr>
              <a:t> </a:t>
            </a:r>
            <a:r>
              <a:rPr lang="ru-RU" sz="3200" b="1" i="1" dirty="0" err="1">
                <a:solidFill>
                  <a:schemeClr val="accent2"/>
                </a:solidFill>
                <a:latin typeface="Gabriola" pitchFamily="82" charset="0"/>
              </a:rPr>
              <a:t>бижиир</a:t>
            </a:r>
            <a:endParaRPr lang="ru-RU" sz="3200" b="1" i="1" dirty="0">
              <a:solidFill>
                <a:schemeClr val="accent2"/>
              </a:solidFill>
              <a:latin typeface="Gabriola" pitchFamily="82" charset="0"/>
            </a:endParaRPr>
          </a:p>
          <a:p>
            <a:r>
              <a:rPr lang="ru-RU" sz="3200" b="1" i="1" dirty="0">
                <a:solidFill>
                  <a:schemeClr val="accent2"/>
                </a:solidFill>
                <a:latin typeface="Gabriola" pitchFamily="82" charset="0"/>
              </a:rPr>
              <a:t>4) </a:t>
            </a:r>
            <a:r>
              <a:rPr lang="ru-RU" sz="3200" b="1" i="1" dirty="0" err="1">
                <a:solidFill>
                  <a:schemeClr val="accent2"/>
                </a:solidFill>
                <a:latin typeface="Gabriola" pitchFamily="82" charset="0"/>
              </a:rPr>
              <a:t>Хыналдазы</a:t>
            </a:r>
            <a:r>
              <a:rPr lang="ru-RU" sz="3200" b="1" i="1" dirty="0">
                <a:solidFill>
                  <a:schemeClr val="accent2"/>
                </a:solidFill>
                <a:latin typeface="Gabriola" pitchFamily="8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539409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80728"/>
            <a:ext cx="2743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  <a:latin typeface="Comic Sans MS" pitchFamily="66" charset="0"/>
              </a:rPr>
              <a:t>VIII</a:t>
            </a:r>
            <a:r>
              <a:rPr lang="ru-RU" sz="2400" i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en-US" sz="2400" i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i="1" dirty="0">
                <a:solidFill>
                  <a:srgbClr val="FF0000"/>
                </a:solidFill>
                <a:latin typeface="Comic Sans MS" pitchFamily="66" charset="0"/>
              </a:rPr>
              <a:t>Рефлексия.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492896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3200" i="1" dirty="0" err="1">
                <a:solidFill>
                  <a:srgbClr val="7030A0"/>
                </a:solidFill>
                <a:latin typeface="Impact" pitchFamily="34" charset="0"/>
              </a:rPr>
              <a:t>Чуну</a:t>
            </a:r>
            <a:r>
              <a:rPr lang="ru-RU" sz="3200" i="1" dirty="0">
                <a:solidFill>
                  <a:srgbClr val="7030A0"/>
                </a:solidFill>
                <a:latin typeface="Impact" pitchFamily="34" charset="0"/>
              </a:rPr>
              <a:t> </a:t>
            </a:r>
            <a:r>
              <a:rPr lang="ru-RU" sz="3200" i="1" dirty="0" err="1">
                <a:solidFill>
                  <a:srgbClr val="7030A0"/>
                </a:solidFill>
                <a:latin typeface="Impact" pitchFamily="34" charset="0"/>
              </a:rPr>
              <a:t>билип</a:t>
            </a:r>
            <a:r>
              <a:rPr lang="ru-RU" sz="3200" i="1" dirty="0">
                <a:solidFill>
                  <a:srgbClr val="7030A0"/>
                </a:solidFill>
                <a:latin typeface="Impact" pitchFamily="34" charset="0"/>
              </a:rPr>
              <a:t> </a:t>
            </a:r>
            <a:r>
              <a:rPr lang="ru-RU" sz="3200" i="1" dirty="0" err="1">
                <a:solidFill>
                  <a:srgbClr val="7030A0"/>
                </a:solidFill>
                <a:latin typeface="Impact" pitchFamily="34" charset="0"/>
              </a:rPr>
              <a:t>алдым</a:t>
            </a:r>
            <a:r>
              <a:rPr lang="ru-RU" sz="3200" i="1" dirty="0">
                <a:solidFill>
                  <a:srgbClr val="7030A0"/>
                </a:solidFill>
                <a:latin typeface="Impact" pitchFamily="34" charset="0"/>
              </a:rPr>
              <a:t>?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i="1" dirty="0" err="1">
                <a:solidFill>
                  <a:srgbClr val="7030A0"/>
                </a:solidFill>
                <a:latin typeface="Impact" pitchFamily="34" charset="0"/>
              </a:rPr>
              <a:t>Чуге</a:t>
            </a:r>
            <a:r>
              <a:rPr lang="ru-RU" sz="3200" i="1" dirty="0">
                <a:solidFill>
                  <a:srgbClr val="7030A0"/>
                </a:solidFill>
                <a:latin typeface="Impact" pitchFamily="34" charset="0"/>
              </a:rPr>
              <a:t> </a:t>
            </a:r>
            <a:r>
              <a:rPr lang="ru-RU" sz="3200" i="1" dirty="0" err="1">
                <a:solidFill>
                  <a:srgbClr val="7030A0"/>
                </a:solidFill>
                <a:latin typeface="Impact" pitchFamily="34" charset="0"/>
              </a:rPr>
              <a:t>бергедей</a:t>
            </a:r>
            <a:r>
              <a:rPr lang="ru-RU" sz="3200" i="1" dirty="0">
                <a:solidFill>
                  <a:srgbClr val="7030A0"/>
                </a:solidFill>
                <a:latin typeface="Impact" pitchFamily="34" charset="0"/>
              </a:rPr>
              <a:t> </a:t>
            </a:r>
            <a:r>
              <a:rPr lang="ru-RU" sz="3200" i="1" dirty="0" err="1">
                <a:solidFill>
                  <a:srgbClr val="7030A0"/>
                </a:solidFill>
                <a:latin typeface="Impact" pitchFamily="34" charset="0"/>
              </a:rPr>
              <a:t>бердим</a:t>
            </a:r>
            <a:r>
              <a:rPr lang="ru-RU" sz="3200" i="1" dirty="0">
                <a:solidFill>
                  <a:srgbClr val="7030A0"/>
                </a:solidFill>
                <a:latin typeface="Impact" pitchFamily="34" charset="0"/>
              </a:rPr>
              <a:t>?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i="1" dirty="0" err="1">
                <a:solidFill>
                  <a:srgbClr val="7030A0"/>
                </a:solidFill>
                <a:latin typeface="Impact" pitchFamily="34" charset="0"/>
              </a:rPr>
              <a:t>Чуну</a:t>
            </a:r>
            <a:r>
              <a:rPr lang="ru-RU" sz="3200" i="1" dirty="0">
                <a:solidFill>
                  <a:srgbClr val="7030A0"/>
                </a:solidFill>
                <a:latin typeface="Impact" pitchFamily="34" charset="0"/>
              </a:rPr>
              <a:t> </a:t>
            </a:r>
            <a:r>
              <a:rPr lang="ru-RU" sz="3200" i="1" dirty="0" err="1">
                <a:solidFill>
                  <a:srgbClr val="7030A0"/>
                </a:solidFill>
                <a:latin typeface="Impact" pitchFamily="34" charset="0"/>
              </a:rPr>
              <a:t>сонуургадым</a:t>
            </a:r>
            <a:r>
              <a:rPr lang="ru-RU" sz="3200" i="1" dirty="0">
                <a:solidFill>
                  <a:srgbClr val="7030A0"/>
                </a:solidFill>
                <a:latin typeface="Impact" pitchFamily="34" charset="0"/>
              </a:rPr>
              <a:t>?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i="1" dirty="0" err="1">
                <a:solidFill>
                  <a:srgbClr val="7030A0"/>
                </a:solidFill>
                <a:latin typeface="Impact" pitchFamily="34" charset="0"/>
              </a:rPr>
              <a:t>Кымны</a:t>
            </a:r>
            <a:r>
              <a:rPr lang="ru-RU" sz="3200" i="1" dirty="0">
                <a:solidFill>
                  <a:srgbClr val="7030A0"/>
                </a:solidFill>
                <a:latin typeface="Impact" pitchFamily="34" charset="0"/>
              </a:rPr>
              <a:t> </a:t>
            </a:r>
            <a:r>
              <a:rPr lang="ru-RU" sz="3200" i="1" dirty="0" err="1">
                <a:solidFill>
                  <a:srgbClr val="7030A0"/>
                </a:solidFill>
                <a:latin typeface="Impact" pitchFamily="34" charset="0"/>
              </a:rPr>
              <a:t>мактаар</a:t>
            </a:r>
            <a:r>
              <a:rPr lang="ru-RU" sz="3200" i="1" dirty="0">
                <a:solidFill>
                  <a:srgbClr val="7030A0"/>
                </a:solidFill>
                <a:latin typeface="Impact" pitchFamily="34" charset="0"/>
              </a:rPr>
              <a:t> мен?</a:t>
            </a:r>
          </a:p>
        </p:txBody>
      </p:sp>
    </p:spTree>
    <p:extLst>
      <p:ext uri="{BB962C8B-B14F-4D97-AF65-F5344CB8AC3E}">
        <p14:creationId xmlns:p14="http://schemas.microsoft.com/office/powerpoint/2010/main" xmlns="" val="2545578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 advClick="0" advTm="5000">
        <p:cut/>
      </p:transition>
    </mc:Choice>
    <mc:Fallback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19" y="980728"/>
            <a:ext cx="31822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  <a:latin typeface="Comic Sans MS" pitchFamily="66" charset="0"/>
              </a:rPr>
              <a:t>X</a:t>
            </a:r>
            <a:r>
              <a:rPr lang="ru-RU" sz="2400" i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en-US" sz="2400" i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i="1" dirty="0" err="1">
                <a:solidFill>
                  <a:srgbClr val="FF0000"/>
                </a:solidFill>
                <a:latin typeface="Comic Sans MS" pitchFamily="66" charset="0"/>
              </a:rPr>
              <a:t>Бажынга</a:t>
            </a:r>
            <a:r>
              <a:rPr lang="ru-RU" sz="2400" i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i="1" dirty="0" err="1">
                <a:solidFill>
                  <a:srgbClr val="FF0000"/>
                </a:solidFill>
                <a:latin typeface="Comic Sans MS" pitchFamily="66" charset="0"/>
              </a:rPr>
              <a:t>онаалга</a:t>
            </a:r>
            <a:r>
              <a:rPr lang="ru-RU" sz="2400" i="1" dirty="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88718" y="2952311"/>
            <a:ext cx="4279073" cy="1638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Мергежилге</a:t>
            </a: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309</a:t>
            </a:r>
          </a:p>
          <a:p>
            <a:pPr algn="ctr"/>
            <a:endParaRPr lang="ru-RU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ru-RU" sz="105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36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арын</a:t>
            </a:r>
            <a:r>
              <a:rPr lang="ru-RU" sz="3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129.</a:t>
            </a:r>
            <a:endParaRPr lang="ru-RU" sz="36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122" name="Picture 2" descr="C:\Users\Айдемир\Desktop\КРНАМНЫН\фотки\SL3805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1628800"/>
            <a:ext cx="4901439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658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249475"/>
            <a:ext cx="8568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Кичээнгейлиг</a:t>
            </a:r>
            <a:r>
              <a:rPr lang="ru-RU" sz="5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5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коргенинер</a:t>
            </a:r>
            <a:endParaRPr lang="ru-RU" sz="54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  <a:p>
            <a:pPr algn="ctr"/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5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дээш</a:t>
            </a:r>
            <a:r>
              <a:rPr lang="ru-RU" sz="5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54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четтирдивис</a:t>
            </a:r>
            <a:r>
              <a:rPr lang="ru-RU" sz="5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761276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advClick="0" advTm="6000">
        <p14:flash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878" y="980728"/>
            <a:ext cx="5184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err="1">
                <a:solidFill>
                  <a:srgbClr val="C00000"/>
                </a:solidFill>
                <a:latin typeface="Impact" pitchFamily="34" charset="0"/>
              </a:rPr>
              <a:t>Кичээлдин</a:t>
            </a:r>
            <a:r>
              <a:rPr lang="ru-RU" sz="3600" i="1" dirty="0">
                <a:solidFill>
                  <a:srgbClr val="C00000"/>
                </a:solidFill>
                <a:latin typeface="Impact" pitchFamily="34" charset="0"/>
              </a:rPr>
              <a:t> </a:t>
            </a:r>
            <a:r>
              <a:rPr lang="ru-RU" sz="3600" i="1" dirty="0" err="1">
                <a:solidFill>
                  <a:srgbClr val="C00000"/>
                </a:solidFill>
                <a:latin typeface="Impact" pitchFamily="34" charset="0"/>
              </a:rPr>
              <a:t>темазы</a:t>
            </a:r>
            <a:r>
              <a:rPr lang="ru-RU" sz="3600" i="1" dirty="0">
                <a:solidFill>
                  <a:srgbClr val="C00000"/>
                </a:solidFill>
                <a:latin typeface="Impact" pitchFamily="34" charset="0"/>
              </a:rPr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959223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400" i="1" dirty="0" err="1" smtClean="0">
                <a:solidFill>
                  <a:srgbClr val="7030A0"/>
                </a:solidFill>
                <a:latin typeface="Segoe Print" pitchFamily="2" charset="0"/>
              </a:rPr>
              <a:t>Домактын</a:t>
            </a:r>
            <a:r>
              <a:rPr lang="ru-RU" sz="2400" i="1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2400" i="1" dirty="0" err="1">
                <a:solidFill>
                  <a:srgbClr val="7030A0"/>
                </a:solidFill>
                <a:latin typeface="Segoe Print" pitchFamily="2" charset="0"/>
              </a:rPr>
              <a:t>чугула</a:t>
            </a:r>
            <a:r>
              <a:rPr lang="ru-RU" sz="2400" i="1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2400" i="1" dirty="0" err="1">
                <a:solidFill>
                  <a:srgbClr val="7030A0"/>
                </a:solidFill>
                <a:latin typeface="Segoe Print" pitchFamily="2" charset="0"/>
              </a:rPr>
              <a:t>кежигуннери</a:t>
            </a:r>
            <a:r>
              <a:rPr lang="ru-RU" sz="2400" i="1" dirty="0">
                <a:solidFill>
                  <a:srgbClr val="7030A0"/>
                </a:solidFill>
                <a:latin typeface="Segoe Print" pitchFamily="2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068960"/>
            <a:ext cx="410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err="1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Кичээлдин</a:t>
            </a:r>
            <a:r>
              <a:rPr lang="ru-RU" sz="2800" i="1" dirty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 сорулгазы: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1878" y="3717032"/>
            <a:ext cx="835457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Домактын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чугула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кежигуннери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-биле </a:t>
            </a: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таныштырар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Уругларнын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аас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болгаш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бижимел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чугаазын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сайзырадыр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Эптиг-демниг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ажылдаар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Бойдуска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хумагалыг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болурун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чедип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2200" dirty="0" err="1">
                <a:solidFill>
                  <a:srgbClr val="7030A0"/>
                </a:solidFill>
                <a:latin typeface="Segoe Print" pitchFamily="2" charset="0"/>
              </a:rPr>
              <a:t>алыр</a:t>
            </a:r>
            <a:r>
              <a:rPr lang="ru-RU" sz="2200" dirty="0">
                <a:solidFill>
                  <a:srgbClr val="7030A0"/>
                </a:solidFill>
                <a:latin typeface="Segoe Print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390582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Click="0" advTm="6000">
        <p:fade/>
      </p:transition>
    </mc:Choice>
    <mc:Fallback>
      <p:transition spd="med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624" y="90872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Comic Sans MS" pitchFamily="66" charset="0"/>
              </a:rPr>
              <a:t>I. </a:t>
            </a:r>
            <a:r>
              <a:rPr lang="ru-RU" sz="2400" i="1" dirty="0" err="1">
                <a:solidFill>
                  <a:srgbClr val="FF0000"/>
                </a:solidFill>
                <a:latin typeface="Comic Sans MS" pitchFamily="66" charset="0"/>
              </a:rPr>
              <a:t>Организастыг</a:t>
            </a:r>
            <a:r>
              <a:rPr lang="ru-RU" sz="2400" i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i="1" dirty="0" err="1">
                <a:solidFill>
                  <a:srgbClr val="FF0000"/>
                </a:solidFill>
                <a:latin typeface="Comic Sans MS" pitchFamily="66" charset="0"/>
              </a:rPr>
              <a:t>кезээ</a:t>
            </a:r>
            <a:r>
              <a:rPr lang="ru-RU" sz="2400" i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  <a:p>
            <a:endParaRPr lang="ru-RU" sz="2400" i="1" dirty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      </a:t>
            </a: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1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) Тренинг-настрой.</a:t>
            </a:r>
          </a:p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    2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) 5 </a:t>
            </a:r>
            <a:r>
              <a:rPr lang="ru-RU" sz="2400" i="1" dirty="0" err="1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алдын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i="1" dirty="0" err="1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дурумнер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2780928"/>
            <a:ext cx="9143999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Арыг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,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чараш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шын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бижиир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мен.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Домактын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эгезин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улуг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ужуг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-биле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бижиир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мен.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Домактын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соолунге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бижик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демдээн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салыр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мен. 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Состу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бир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одуругдан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оске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одуругже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слогтар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аайы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-биле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кожурер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мен. </a:t>
            </a:r>
            <a:r>
              <a:rPr lang="ru-RU" sz="2600" dirty="0" err="1" smtClean="0">
                <a:solidFill>
                  <a:srgbClr val="0070C0"/>
                </a:solidFill>
                <a:latin typeface="Impact" pitchFamily="34" charset="0"/>
              </a:rPr>
              <a:t>Чангыс</a:t>
            </a:r>
            <a:r>
              <a:rPr lang="ru-RU" sz="2600" dirty="0" smtClean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ужук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 smtClean="0">
                <a:solidFill>
                  <a:srgbClr val="0070C0"/>
                </a:solidFill>
                <a:latin typeface="Impact" pitchFamily="34" charset="0"/>
              </a:rPr>
              <a:t>арттырып-даа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,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кожуруп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болбас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Абзацты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утпас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мен.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Иштимде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слогтап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адап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оргаш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</a:t>
            </a:r>
            <a:r>
              <a:rPr lang="ru-RU" sz="2600" dirty="0" err="1">
                <a:solidFill>
                  <a:srgbClr val="0070C0"/>
                </a:solidFill>
                <a:latin typeface="Impact" pitchFamily="34" charset="0"/>
              </a:rPr>
              <a:t>бижиир</a:t>
            </a:r>
            <a:r>
              <a:rPr lang="ru-RU" sz="2600" dirty="0">
                <a:solidFill>
                  <a:srgbClr val="0070C0"/>
                </a:solidFill>
                <a:latin typeface="Impact" pitchFamily="34" charset="0"/>
              </a:rPr>
              <a:t> мен.</a:t>
            </a:r>
          </a:p>
        </p:txBody>
      </p:sp>
      <p:sp>
        <p:nvSpPr>
          <p:cNvPr id="5" name="Овал 4"/>
          <p:cNvSpPr/>
          <p:nvPr/>
        </p:nvSpPr>
        <p:spPr>
          <a:xfrm>
            <a:off x="4716016" y="764704"/>
            <a:ext cx="655200" cy="5040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620688"/>
            <a:ext cx="655200" cy="14401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730616" y="1220286"/>
            <a:ext cx="655200" cy="504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7898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316" y="770726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i="1" dirty="0">
                <a:solidFill>
                  <a:srgbClr val="FF0000"/>
                </a:solidFill>
                <a:latin typeface="Comic Sans MS" pitchFamily="66" charset="0"/>
              </a:rPr>
              <a:t>II </a:t>
            </a:r>
            <a:r>
              <a:rPr lang="ru-RU" sz="2400" i="1" dirty="0" smtClean="0">
                <a:solidFill>
                  <a:srgbClr val="FF0000"/>
                </a:solidFill>
                <a:latin typeface="Comic Sans MS" pitchFamily="66" charset="0"/>
              </a:rPr>
              <a:t>.Тест</a:t>
            </a:r>
            <a:r>
              <a:rPr lang="ru-RU" sz="2400" i="1" dirty="0">
                <a:solidFill>
                  <a:srgbClr val="FF0000"/>
                </a:solidFill>
                <a:latin typeface="Comic Sans MS" pitchFamily="66" charset="0"/>
              </a:rPr>
              <a:t>: «</a:t>
            </a:r>
            <a:r>
              <a:rPr lang="ru-RU" sz="2400" i="1" dirty="0" err="1">
                <a:solidFill>
                  <a:srgbClr val="FF0000"/>
                </a:solidFill>
                <a:latin typeface="Comic Sans MS" pitchFamily="66" charset="0"/>
              </a:rPr>
              <a:t>Бодунну</a:t>
            </a:r>
            <a:r>
              <a:rPr lang="ru-RU" sz="2400" i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i="1" dirty="0" err="1">
                <a:solidFill>
                  <a:srgbClr val="FF0000"/>
                </a:solidFill>
                <a:latin typeface="Comic Sans MS" pitchFamily="66" charset="0"/>
              </a:rPr>
              <a:t>хына</a:t>
            </a:r>
            <a:r>
              <a:rPr lang="ru-RU" sz="2400" i="1" dirty="0">
                <a:solidFill>
                  <a:srgbClr val="FF0000"/>
                </a:solidFill>
                <a:latin typeface="Comic Sans MS" pitchFamily="66" charset="0"/>
              </a:rPr>
              <a:t>!»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1917466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Кым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?        </a:t>
            </a:r>
            <a:r>
              <a:rPr lang="ru-RU" sz="32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Чуу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852936"/>
            <a:ext cx="66784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час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  <a:p>
            <a:r>
              <a:rPr lang="ru-RU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хараачыгай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  <a:p>
            <a:r>
              <a:rPr lang="ru-RU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эмчи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  <a:p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Орлан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0378" y="666299"/>
            <a:ext cx="655043" cy="503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5568" y="1169301"/>
            <a:ext cx="649853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10403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268760"/>
            <a:ext cx="88569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                               </a:t>
            </a:r>
            <a:r>
              <a:rPr lang="ru-RU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Канчаар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?     </a:t>
            </a:r>
            <a:r>
              <a:rPr lang="ru-RU" sz="24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Канчанган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?</a:t>
            </a:r>
          </a:p>
          <a:p>
            <a:endParaRPr lang="ru-RU" dirty="0"/>
          </a:p>
          <a:p>
            <a:r>
              <a:rPr lang="ru-RU" sz="2400" dirty="0" err="1" smtClean="0">
                <a:solidFill>
                  <a:srgbClr val="0070C0"/>
                </a:solidFill>
                <a:latin typeface="Arial Black" pitchFamily="34" charset="0"/>
              </a:rPr>
              <a:t>эрип</a:t>
            </a: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ru-RU" sz="2400" dirty="0" err="1">
                <a:solidFill>
                  <a:srgbClr val="0070C0"/>
                </a:solidFill>
                <a:latin typeface="Arial Black" pitchFamily="34" charset="0"/>
              </a:rPr>
              <a:t>эгелээн</a:t>
            </a:r>
            <a:endParaRPr lang="ru-RU" sz="2400" dirty="0">
              <a:solidFill>
                <a:srgbClr val="0070C0"/>
              </a:solidFill>
              <a:latin typeface="Arial Black" pitchFamily="34" charset="0"/>
            </a:endParaRPr>
          </a:p>
          <a:p>
            <a:r>
              <a:rPr lang="ru-RU" sz="2400" dirty="0" err="1" smtClean="0">
                <a:solidFill>
                  <a:srgbClr val="0070C0"/>
                </a:solidFill>
                <a:latin typeface="Arial Black" pitchFamily="34" charset="0"/>
              </a:rPr>
              <a:t>харыылаар</a:t>
            </a:r>
            <a:endParaRPr lang="ru-RU" sz="24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221279"/>
            <a:ext cx="88569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                              </a:t>
            </a:r>
            <a:r>
              <a:rPr lang="ru-RU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Кандыг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? 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          </a:t>
            </a:r>
            <a:r>
              <a:rPr lang="ru-RU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Чулуг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?</a:t>
            </a:r>
          </a:p>
          <a:p>
            <a:endParaRPr lang="ru-RU" sz="2400" dirty="0"/>
          </a:p>
          <a:p>
            <a:r>
              <a:rPr lang="ru-RU" sz="2400" dirty="0" err="1" smtClean="0">
                <a:solidFill>
                  <a:srgbClr val="0070C0"/>
                </a:solidFill>
                <a:latin typeface="Arial Black" pitchFamily="34" charset="0"/>
              </a:rPr>
              <a:t>эзерлиг</a:t>
            </a:r>
            <a:endParaRPr lang="ru-RU" sz="2400" dirty="0">
              <a:solidFill>
                <a:srgbClr val="0070C0"/>
              </a:solidFill>
              <a:latin typeface="Arial Black" pitchFamily="34" charset="0"/>
            </a:endParaRPr>
          </a:p>
          <a:p>
            <a:r>
              <a:rPr lang="ru-RU" sz="2400" dirty="0" err="1" smtClean="0">
                <a:solidFill>
                  <a:srgbClr val="0070C0"/>
                </a:solidFill>
                <a:latin typeface="Arial Black" pitchFamily="34" charset="0"/>
              </a:rPr>
              <a:t>сарыг</a:t>
            </a:r>
            <a:endParaRPr lang="ru-RU" sz="24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2189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 advTm="6000">
        <p14:ripple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65919"/>
            <a:ext cx="36311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  <a:latin typeface="Comic Sans MS" pitchFamily="66" charset="0"/>
              </a:rPr>
              <a:t>III</a:t>
            </a:r>
            <a:r>
              <a:rPr lang="ru-RU" sz="2400" i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en-US" sz="2400" i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i="1" dirty="0" err="1" smtClean="0">
                <a:solidFill>
                  <a:srgbClr val="FF0000"/>
                </a:solidFill>
                <a:latin typeface="Comic Sans MS" pitchFamily="66" charset="0"/>
              </a:rPr>
              <a:t>Оюн</a:t>
            </a:r>
            <a:r>
              <a:rPr lang="ru-RU" sz="2400" i="1" dirty="0" smtClean="0">
                <a:solidFill>
                  <a:srgbClr val="FF0000"/>
                </a:solidFill>
                <a:latin typeface="Comic Sans MS" pitchFamily="66" charset="0"/>
              </a:rPr>
              <a:t>: «</a:t>
            </a:r>
            <a:r>
              <a:rPr lang="ru-RU" sz="2400" i="1" dirty="0" err="1" smtClean="0">
                <a:solidFill>
                  <a:srgbClr val="FF0000"/>
                </a:solidFill>
                <a:latin typeface="Comic Sans MS" pitchFamily="66" charset="0"/>
              </a:rPr>
              <a:t>Уламчыла</a:t>
            </a:r>
            <a:r>
              <a:rPr lang="ru-RU" sz="2400" i="1" dirty="0" smtClean="0">
                <a:solidFill>
                  <a:srgbClr val="FF0000"/>
                </a:solidFill>
                <a:latin typeface="Comic Sans MS" pitchFamily="66" charset="0"/>
              </a:rPr>
              <a:t>»</a:t>
            </a:r>
            <a:endParaRPr lang="ru-RU" sz="2400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348879"/>
            <a:ext cx="872991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 err="1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Чувелерни</a:t>
            </a:r>
            <a:r>
              <a:rPr lang="ru-RU" sz="4400" i="1" dirty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 </a:t>
            </a:r>
            <a:r>
              <a:rPr lang="ru-RU" sz="4400" i="1" dirty="0" err="1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коргузер</a:t>
            </a:r>
            <a:r>
              <a:rPr lang="ru-RU" sz="4400" i="1" dirty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…</a:t>
            </a:r>
          </a:p>
          <a:p>
            <a:r>
              <a:rPr lang="ru-RU" sz="4400" i="1" dirty="0" err="1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Чувелернин</a:t>
            </a:r>
            <a:r>
              <a:rPr lang="ru-RU" sz="4400" i="1" dirty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 </a:t>
            </a:r>
            <a:r>
              <a:rPr lang="ru-RU" sz="4400" i="1" dirty="0" err="1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кылдыныын</a:t>
            </a:r>
            <a:r>
              <a:rPr lang="ru-RU" sz="4400" i="1" dirty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…</a:t>
            </a:r>
          </a:p>
          <a:p>
            <a:r>
              <a:rPr lang="ru-RU" sz="4400" i="1" dirty="0" err="1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Чувелернин</a:t>
            </a:r>
            <a:r>
              <a:rPr lang="ru-RU" sz="4400" i="1" dirty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 </a:t>
            </a:r>
            <a:r>
              <a:rPr lang="ru-RU" sz="4400" i="1" dirty="0" err="1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демдээн</a:t>
            </a:r>
            <a:r>
              <a:rPr lang="ru-RU" sz="4400" i="1" dirty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….</a:t>
            </a:r>
          </a:p>
          <a:p>
            <a:r>
              <a:rPr lang="ru-RU" sz="4400" i="1" dirty="0" err="1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Чувелернин</a:t>
            </a:r>
            <a:r>
              <a:rPr lang="ru-RU" sz="4400" i="1" dirty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 </a:t>
            </a:r>
            <a:r>
              <a:rPr lang="ru-RU" sz="4400" i="1" dirty="0" err="1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санын</a:t>
            </a:r>
            <a:r>
              <a:rPr lang="ru-RU" sz="4400" i="1" dirty="0">
                <a:solidFill>
                  <a:schemeClr val="accent5">
                    <a:lumMod val="50000"/>
                  </a:schemeClr>
                </a:solidFill>
                <a:latin typeface="Gabriola" pitchFamily="82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xmlns="" val="2896977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6000">
        <p14:prism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80728"/>
            <a:ext cx="4608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  <a:latin typeface="Comic Sans MS" pitchFamily="66" charset="0"/>
              </a:rPr>
              <a:t>IV</a:t>
            </a:r>
            <a:r>
              <a:rPr lang="ru-RU" sz="2400" i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en-US" sz="2400" i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i="1" dirty="0" err="1">
                <a:solidFill>
                  <a:srgbClr val="FF0000"/>
                </a:solidFill>
                <a:latin typeface="Comic Sans MS" pitchFamily="66" charset="0"/>
              </a:rPr>
              <a:t>Чаа</a:t>
            </a:r>
            <a:r>
              <a:rPr lang="ru-RU" sz="2400" i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i="1" dirty="0" smtClean="0">
                <a:solidFill>
                  <a:srgbClr val="FF0000"/>
                </a:solidFill>
                <a:latin typeface="Comic Sans MS" pitchFamily="66" charset="0"/>
              </a:rPr>
              <a:t>тема.</a:t>
            </a:r>
            <a:endParaRPr lang="ru-RU" sz="2400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060848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Создание проблемной ситуации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</a:rPr>
              <a:t>Куштар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</a:rPr>
              <a:t>ужуп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</a:rPr>
              <a:t>чедип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</a:rPr>
              <a:t>келген</a:t>
            </a:r>
            <a:r>
              <a:rPr lang="ru-RU" sz="2400" b="1" dirty="0" smtClean="0">
                <a:solidFill>
                  <a:srgbClr val="7030A0"/>
                </a:solidFill>
              </a:rPr>
              <a:t>.</a:t>
            </a:r>
            <a:endParaRPr lang="ru-RU" sz="2400" b="1" dirty="0">
              <a:solidFill>
                <a:srgbClr val="7030A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Ном-биле </a:t>
            </a:r>
            <a:r>
              <a:rPr lang="ru-RU" sz="2400" dirty="0" err="1">
                <a:solidFill>
                  <a:schemeClr val="accent3">
                    <a:lumMod val="50000"/>
                  </a:schemeClr>
                </a:solidFill>
              </a:rPr>
              <a:t>ажыл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арын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128. 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065028" y="998063"/>
            <a:ext cx="655200" cy="5040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10924" y="767231"/>
            <a:ext cx="563408" cy="2308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065028" y="1500015"/>
            <a:ext cx="655200" cy="504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759461" y="1040207"/>
            <a:ext cx="563740" cy="342705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>
            <a:off x="3759461" y="1626015"/>
            <a:ext cx="565200" cy="342000"/>
          </a:xfrm>
          <a:prstGeom prst="lef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309155" y="983254"/>
            <a:ext cx="655200" cy="5040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4309155" y="1500015"/>
            <a:ext cx="655200" cy="504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3644532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7030A0"/>
                </a:solidFill>
              </a:rPr>
              <a:t>Домактын</a:t>
            </a:r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err="1">
                <a:solidFill>
                  <a:srgbClr val="7030A0"/>
                </a:solidFill>
              </a:rPr>
              <a:t>чугула</a:t>
            </a:r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err="1">
                <a:solidFill>
                  <a:srgbClr val="7030A0"/>
                </a:solidFill>
              </a:rPr>
              <a:t>кежигуннери</a:t>
            </a:r>
            <a:r>
              <a:rPr lang="ru-RU" sz="2400" b="1" dirty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4293096"/>
            <a:ext cx="13622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</a:rPr>
              <a:t>Кол </a:t>
            </a:r>
            <a:r>
              <a:rPr lang="ru-RU" sz="2000" b="1" dirty="0" err="1">
                <a:solidFill>
                  <a:srgbClr val="7030A0"/>
                </a:solidFill>
              </a:rPr>
              <a:t>сос</a:t>
            </a:r>
            <a:r>
              <a:rPr lang="ru-RU" sz="2000" b="1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948264" y="4208973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7030A0"/>
                </a:solidFill>
              </a:rPr>
              <a:t>Соглекчи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5375" y="4698546"/>
            <a:ext cx="18630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err="1">
                <a:solidFill>
                  <a:srgbClr val="7030A0"/>
                </a:solidFill>
              </a:rPr>
              <a:t>Кым</a:t>
            </a:r>
            <a:r>
              <a:rPr lang="ru-RU" b="1" i="1" dirty="0">
                <a:solidFill>
                  <a:srgbClr val="7030A0"/>
                </a:solidFill>
              </a:rPr>
              <a:t>? </a:t>
            </a:r>
            <a:r>
              <a:rPr lang="ru-RU" b="1" i="1" dirty="0" err="1">
                <a:solidFill>
                  <a:srgbClr val="7030A0"/>
                </a:solidFill>
              </a:rPr>
              <a:t>Чуу</a:t>
            </a:r>
            <a:r>
              <a:rPr lang="ru-RU" b="1" i="1" dirty="0" smtClean="0">
                <a:solidFill>
                  <a:srgbClr val="7030A0"/>
                </a:solidFill>
              </a:rPr>
              <a:t>?</a:t>
            </a:r>
          </a:p>
          <a:p>
            <a:r>
              <a:rPr lang="ru-RU" b="1" i="1" dirty="0" err="1" smtClean="0">
                <a:solidFill>
                  <a:srgbClr val="7030A0"/>
                </a:solidFill>
              </a:rPr>
              <a:t>Кымнар</a:t>
            </a:r>
            <a:r>
              <a:rPr lang="ru-RU" b="1" i="1" dirty="0">
                <a:solidFill>
                  <a:srgbClr val="7030A0"/>
                </a:solidFill>
              </a:rPr>
              <a:t>? </a:t>
            </a:r>
            <a:r>
              <a:rPr lang="ru-RU" b="1" i="1" dirty="0" err="1">
                <a:solidFill>
                  <a:srgbClr val="7030A0"/>
                </a:solidFill>
              </a:rPr>
              <a:t>Чулер</a:t>
            </a:r>
            <a:r>
              <a:rPr lang="ru-RU" b="1" i="1" dirty="0">
                <a:solidFill>
                  <a:srgbClr val="7030A0"/>
                </a:solidFill>
              </a:rPr>
              <a:t>?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444208" y="4698546"/>
            <a:ext cx="2699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7030A0"/>
                </a:solidFill>
              </a:rPr>
              <a:t>Канчап</a:t>
            </a:r>
            <a:r>
              <a:rPr lang="ru-RU" b="1" dirty="0">
                <a:solidFill>
                  <a:srgbClr val="7030A0"/>
                </a:solidFill>
              </a:rPr>
              <a:t> тур? </a:t>
            </a:r>
          </a:p>
          <a:p>
            <a:r>
              <a:rPr lang="ru-RU" b="1" dirty="0" err="1">
                <a:solidFill>
                  <a:srgbClr val="7030A0"/>
                </a:solidFill>
              </a:rPr>
              <a:t>Канчанган</a:t>
            </a:r>
            <a:r>
              <a:rPr lang="ru-RU" b="1" dirty="0">
                <a:solidFill>
                  <a:srgbClr val="7030A0"/>
                </a:solidFill>
              </a:rPr>
              <a:t>?</a:t>
            </a:r>
          </a:p>
          <a:p>
            <a:r>
              <a:rPr lang="ru-RU" b="1" dirty="0" err="1">
                <a:solidFill>
                  <a:srgbClr val="7030A0"/>
                </a:solidFill>
              </a:rPr>
              <a:t>Канчаар</a:t>
            </a:r>
            <a:r>
              <a:rPr lang="ru-RU" b="1" dirty="0">
                <a:solidFill>
                  <a:srgbClr val="7030A0"/>
                </a:solidFill>
              </a:rPr>
              <a:t>?</a:t>
            </a:r>
          </a:p>
          <a:p>
            <a:r>
              <a:rPr lang="ru-RU" b="1" dirty="0" err="1">
                <a:solidFill>
                  <a:srgbClr val="7030A0"/>
                </a:solidFill>
              </a:rPr>
              <a:t>Чуну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err="1">
                <a:solidFill>
                  <a:srgbClr val="7030A0"/>
                </a:solidFill>
              </a:rPr>
              <a:t>кылып</a:t>
            </a:r>
            <a:r>
              <a:rPr lang="ru-RU" b="1" dirty="0">
                <a:solidFill>
                  <a:srgbClr val="7030A0"/>
                </a:solidFill>
              </a:rPr>
              <a:t> тур?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1475656" y="4044642"/>
            <a:ext cx="1368152" cy="248454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5" idx="1"/>
          </p:cNvCxnSpPr>
          <p:nvPr/>
        </p:nvCxnSpPr>
        <p:spPr>
          <a:xfrm>
            <a:off x="4932040" y="4044642"/>
            <a:ext cx="2016224" cy="348997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Минус 21"/>
          <p:cNvSpPr/>
          <p:nvPr/>
        </p:nvSpPr>
        <p:spPr>
          <a:xfrm>
            <a:off x="176554" y="5471876"/>
            <a:ext cx="1656184" cy="432048"/>
          </a:xfrm>
          <a:prstGeom prst="mathMinu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 22"/>
          <p:cNvSpPr/>
          <p:nvPr/>
        </p:nvSpPr>
        <p:spPr>
          <a:xfrm>
            <a:off x="6300192" y="5805264"/>
            <a:ext cx="2160240" cy="432048"/>
          </a:xfrm>
          <a:prstGeom prst="mathEqua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259632" y="5561760"/>
            <a:ext cx="45365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err="1" smtClean="0">
                <a:solidFill>
                  <a:srgbClr val="C00000"/>
                </a:solidFill>
              </a:rPr>
              <a:t>Чижээ</a:t>
            </a:r>
            <a:r>
              <a:rPr lang="ru-RU" sz="2800" b="1" u="sng" dirty="0" smtClean="0">
                <a:solidFill>
                  <a:srgbClr val="C00000"/>
                </a:solidFill>
              </a:rPr>
              <a:t>: </a:t>
            </a:r>
          </a:p>
          <a:p>
            <a:pPr algn="ctr"/>
            <a:r>
              <a:rPr lang="ru-RU" sz="2800" b="1" dirty="0" err="1" smtClean="0">
                <a:solidFill>
                  <a:srgbClr val="C00000"/>
                </a:solidFill>
              </a:rPr>
              <a:t>Уруглар</a:t>
            </a:r>
            <a:r>
              <a:rPr lang="ru-RU" sz="2800" b="1" dirty="0" smtClean="0">
                <a:solidFill>
                  <a:srgbClr val="C00000"/>
                </a:solidFill>
              </a:rPr>
              <a:t>  </a:t>
            </a:r>
            <a:r>
              <a:rPr lang="ru-RU" sz="2800" b="1" dirty="0" err="1" smtClean="0">
                <a:solidFill>
                  <a:srgbClr val="C00000"/>
                </a:solidFill>
              </a:rPr>
              <a:t>ооренген</a:t>
            </a:r>
            <a:r>
              <a:rPr lang="ru-RU" sz="2800" b="1" dirty="0">
                <a:solidFill>
                  <a:srgbClr val="C00000"/>
                </a:solidFill>
              </a:rPr>
              <a:t>.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3425824" y="6453336"/>
            <a:ext cx="16502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425824" y="6515867"/>
            <a:ext cx="16502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028386" y="6453336"/>
            <a:ext cx="124747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3328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6000">
        <p14:prism isContent="1" isInverted="1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2975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  <a:latin typeface="Comic Sans MS" pitchFamily="66" charset="0"/>
              </a:rPr>
              <a:t>V</a:t>
            </a:r>
            <a:r>
              <a:rPr lang="ru-RU" sz="2400" i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en-US" sz="2400" i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i="1" dirty="0" err="1" smtClean="0">
                <a:solidFill>
                  <a:srgbClr val="FF0000"/>
                </a:solidFill>
                <a:latin typeface="Comic Sans MS" pitchFamily="66" charset="0"/>
              </a:rPr>
              <a:t>Быжыглаашкын</a:t>
            </a:r>
            <a:r>
              <a:rPr lang="ru-RU" sz="2400" i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endParaRPr lang="ru-RU" sz="2400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940152" y="908720"/>
            <a:ext cx="655200" cy="50405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940152" y="1370385"/>
            <a:ext cx="655200" cy="504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6660232" y="1160747"/>
            <a:ext cx="565200" cy="342000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6688254" y="1532385"/>
            <a:ext cx="565200" cy="342000"/>
          </a:xfrm>
          <a:prstGeom prst="lef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308304" y="908720"/>
            <a:ext cx="655200" cy="50405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308304" y="1451385"/>
            <a:ext cx="655200" cy="504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2276872"/>
            <a:ext cx="820891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ru-RU" sz="2300" dirty="0" err="1" smtClean="0">
                <a:solidFill>
                  <a:srgbClr val="002060"/>
                </a:solidFill>
                <a:latin typeface="Arial Black" pitchFamily="34" charset="0"/>
              </a:rPr>
              <a:t>Шын</a:t>
            </a:r>
            <a:r>
              <a:rPr lang="ru-RU" sz="23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300" dirty="0" err="1" smtClean="0">
                <a:solidFill>
                  <a:srgbClr val="002060"/>
                </a:solidFill>
                <a:latin typeface="Arial Black" pitchFamily="34" charset="0"/>
              </a:rPr>
              <a:t>бижилге</a:t>
            </a:r>
            <a:r>
              <a:rPr lang="ru-RU" sz="2300" dirty="0" smtClean="0">
                <a:solidFill>
                  <a:srgbClr val="002060"/>
                </a:solidFill>
                <a:latin typeface="Arial Black" pitchFamily="34" charset="0"/>
              </a:rPr>
              <a:t>. </a:t>
            </a:r>
            <a:r>
              <a:rPr lang="ru-RU" sz="2300" dirty="0" err="1" smtClean="0">
                <a:solidFill>
                  <a:srgbClr val="002060"/>
                </a:solidFill>
                <a:latin typeface="Arial Black" pitchFamily="34" charset="0"/>
              </a:rPr>
              <a:t>Орфорграфтыг</a:t>
            </a:r>
            <a:r>
              <a:rPr lang="ru-RU" sz="2300" dirty="0" smtClean="0">
                <a:solidFill>
                  <a:srgbClr val="002060"/>
                </a:solidFill>
                <a:latin typeface="Arial Black" pitchFamily="34" charset="0"/>
              </a:rPr>
              <a:t> минута.</a:t>
            </a:r>
            <a:endParaRPr lang="ru-RU" sz="23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2300" dirty="0" smtClean="0">
                <a:solidFill>
                  <a:srgbClr val="002060"/>
                </a:solidFill>
                <a:latin typeface="Arial Black" pitchFamily="34" charset="0"/>
              </a:rPr>
              <a:t>              Час</a:t>
            </a:r>
            <a:endParaRPr lang="ru-RU" sz="2300" dirty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2300" dirty="0">
                <a:solidFill>
                  <a:srgbClr val="002060"/>
                </a:solidFill>
                <a:latin typeface="Arial Black" pitchFamily="34" charset="0"/>
              </a:rPr>
              <a:t>              </a:t>
            </a:r>
            <a:r>
              <a:rPr lang="ru-RU" sz="2300" dirty="0" err="1" smtClean="0">
                <a:solidFill>
                  <a:srgbClr val="002060"/>
                </a:solidFill>
                <a:latin typeface="Arial Black" pitchFamily="34" charset="0"/>
              </a:rPr>
              <a:t>Чаъс</a:t>
            </a:r>
            <a:endParaRPr lang="ru-RU" sz="2300" dirty="0">
              <a:solidFill>
                <a:srgbClr val="002060"/>
              </a:solidFill>
              <a:latin typeface="Arial Black" pitchFamily="34" charset="0"/>
            </a:endParaRPr>
          </a:p>
          <a:p>
            <a:endParaRPr lang="ru-RU" sz="23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2300" dirty="0" smtClean="0">
                <a:solidFill>
                  <a:srgbClr val="002060"/>
                </a:solidFill>
                <a:latin typeface="Arial Black" pitchFamily="34" charset="0"/>
              </a:rPr>
              <a:t>2</a:t>
            </a:r>
            <a:r>
              <a:rPr lang="ru-RU" sz="2300" dirty="0">
                <a:solidFill>
                  <a:srgbClr val="002060"/>
                </a:solidFill>
                <a:latin typeface="Arial Black" pitchFamily="34" charset="0"/>
              </a:rPr>
              <a:t>) </a:t>
            </a:r>
            <a:r>
              <a:rPr lang="ru-RU" sz="2300" dirty="0" err="1" smtClean="0">
                <a:solidFill>
                  <a:srgbClr val="002060"/>
                </a:solidFill>
                <a:latin typeface="Arial Black" pitchFamily="34" charset="0"/>
              </a:rPr>
              <a:t>Кыдыраашка</a:t>
            </a:r>
            <a:r>
              <a:rPr lang="ru-RU" sz="23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300" dirty="0" err="1" smtClean="0">
                <a:solidFill>
                  <a:srgbClr val="002060"/>
                </a:solidFill>
                <a:latin typeface="Arial Black" pitchFamily="34" charset="0"/>
              </a:rPr>
              <a:t>ажыл</a:t>
            </a:r>
            <a:r>
              <a:rPr lang="ru-RU" sz="230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  <a:endParaRPr lang="ru-RU" sz="2300" dirty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2300" dirty="0" smtClean="0">
                <a:solidFill>
                  <a:srgbClr val="002060"/>
                </a:solidFill>
                <a:latin typeface="Arial Black" pitchFamily="34" charset="0"/>
              </a:rPr>
              <a:t>              </a:t>
            </a:r>
            <a:r>
              <a:rPr lang="ru-RU" sz="2300" dirty="0" err="1" smtClean="0">
                <a:solidFill>
                  <a:srgbClr val="002060"/>
                </a:solidFill>
                <a:latin typeface="Arial Black" pitchFamily="34" charset="0"/>
              </a:rPr>
              <a:t>Мергежилге</a:t>
            </a:r>
            <a:r>
              <a:rPr lang="ru-RU" sz="23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300" dirty="0">
                <a:solidFill>
                  <a:srgbClr val="002060"/>
                </a:solidFill>
                <a:latin typeface="Arial Black" pitchFamily="34" charset="0"/>
              </a:rPr>
              <a:t>315 </a:t>
            </a:r>
            <a:r>
              <a:rPr lang="ru-RU" sz="2300" dirty="0" smtClean="0">
                <a:solidFill>
                  <a:srgbClr val="002060"/>
                </a:solidFill>
                <a:latin typeface="Arial Black" pitchFamily="34" charset="0"/>
              </a:rPr>
              <a:t>арын132</a:t>
            </a:r>
          </a:p>
          <a:p>
            <a:endParaRPr lang="ru-RU" sz="2300" dirty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2300" dirty="0" smtClean="0">
                <a:solidFill>
                  <a:srgbClr val="002060"/>
                </a:solidFill>
                <a:latin typeface="Arial Black" pitchFamily="34" charset="0"/>
              </a:rPr>
              <a:t>3) </a:t>
            </a:r>
            <a:r>
              <a:rPr lang="ru-RU" sz="2300" dirty="0" err="1" smtClean="0">
                <a:solidFill>
                  <a:srgbClr val="002060"/>
                </a:solidFill>
                <a:latin typeface="Arial Black" pitchFamily="34" charset="0"/>
              </a:rPr>
              <a:t>Демнежилге</a:t>
            </a:r>
            <a:r>
              <a:rPr lang="ru-RU" sz="23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300" dirty="0" err="1" smtClean="0">
                <a:solidFill>
                  <a:srgbClr val="002060"/>
                </a:solidFill>
                <a:latin typeface="Arial Black" pitchFamily="34" charset="0"/>
              </a:rPr>
              <a:t>ажылы</a:t>
            </a:r>
            <a:r>
              <a:rPr lang="ru-RU" sz="230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  <a:endParaRPr lang="ru-RU" sz="23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9537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6000">
        <p:blinds dir="vert"/>
      </p:transition>
    </mc:Choice>
    <mc:Fallback>
      <p:transition spd="slow" advClick="0" advTm="6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80728"/>
            <a:ext cx="34884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  <a:latin typeface="Comic Sans MS" pitchFamily="66" charset="0"/>
              </a:rPr>
              <a:t>VI</a:t>
            </a:r>
            <a:r>
              <a:rPr lang="ru-RU" sz="2400" i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en-US" sz="2400" i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i="1" dirty="0" err="1">
                <a:solidFill>
                  <a:srgbClr val="FF0000"/>
                </a:solidFill>
                <a:latin typeface="Comic Sans MS" pitchFamily="66" charset="0"/>
              </a:rPr>
              <a:t>Сула</a:t>
            </a:r>
            <a:r>
              <a:rPr lang="ru-RU" sz="2400" i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i="1" dirty="0" err="1" smtClean="0">
                <a:solidFill>
                  <a:srgbClr val="FF0000"/>
                </a:solidFill>
                <a:latin typeface="Comic Sans MS" pitchFamily="66" charset="0"/>
              </a:rPr>
              <a:t>шимчээшкин</a:t>
            </a:r>
            <a:r>
              <a:rPr lang="ru-RU" sz="2400" i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endParaRPr lang="ru-RU" sz="2400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3779" y="1988840"/>
            <a:ext cx="668070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>
                <a:solidFill>
                  <a:srgbClr val="0070C0"/>
                </a:solidFill>
                <a:latin typeface="Gabriola" pitchFamily="82" charset="0"/>
              </a:rPr>
              <a:t>Хунум</a:t>
            </a:r>
            <a:r>
              <a:rPr lang="ru-RU" sz="3600" b="1" dirty="0">
                <a:solidFill>
                  <a:srgbClr val="0070C0"/>
                </a:solidFill>
                <a:latin typeface="Gabriola" pitchFamily="82" charset="0"/>
              </a:rPr>
              <a:t> </a:t>
            </a:r>
            <a:r>
              <a:rPr lang="ru-RU" sz="3600" b="1" dirty="0" err="1">
                <a:solidFill>
                  <a:srgbClr val="0070C0"/>
                </a:solidFill>
                <a:latin typeface="Gabriola" pitchFamily="82" charset="0"/>
              </a:rPr>
              <a:t>унуп</a:t>
            </a:r>
            <a:r>
              <a:rPr lang="ru-RU" sz="3600" b="1" dirty="0">
                <a:solidFill>
                  <a:srgbClr val="0070C0"/>
                </a:solidFill>
                <a:latin typeface="Gabriola" pitchFamily="82" charset="0"/>
              </a:rPr>
              <a:t> </a:t>
            </a:r>
            <a:r>
              <a:rPr lang="ru-RU" sz="3600" b="1" dirty="0" err="1">
                <a:solidFill>
                  <a:srgbClr val="0070C0"/>
                </a:solidFill>
                <a:latin typeface="Gabriola" pitchFamily="82" charset="0"/>
              </a:rPr>
              <a:t>келди</a:t>
            </a:r>
            <a:endParaRPr lang="ru-RU" sz="3600" b="1" dirty="0">
              <a:solidFill>
                <a:srgbClr val="0070C0"/>
              </a:solidFill>
              <a:latin typeface="Gabriola" pitchFamily="82" charset="0"/>
            </a:endParaRPr>
          </a:p>
          <a:p>
            <a:r>
              <a:rPr lang="ru-RU" sz="3600" b="1" dirty="0" err="1">
                <a:solidFill>
                  <a:srgbClr val="0070C0"/>
                </a:solidFill>
                <a:latin typeface="Gabriola" pitchFamily="82" charset="0"/>
              </a:rPr>
              <a:t>Херелдерин</a:t>
            </a:r>
            <a:r>
              <a:rPr lang="ru-RU" sz="3600" b="1" dirty="0">
                <a:solidFill>
                  <a:srgbClr val="0070C0"/>
                </a:solidFill>
                <a:latin typeface="Gabriola" pitchFamily="82" charset="0"/>
              </a:rPr>
              <a:t> </a:t>
            </a:r>
            <a:r>
              <a:rPr lang="ru-RU" sz="3600" b="1" dirty="0" err="1">
                <a:solidFill>
                  <a:srgbClr val="0070C0"/>
                </a:solidFill>
                <a:latin typeface="Gabriola" pitchFamily="82" charset="0"/>
              </a:rPr>
              <a:t>черже</a:t>
            </a:r>
            <a:r>
              <a:rPr lang="ru-RU" sz="3600" b="1" dirty="0">
                <a:solidFill>
                  <a:srgbClr val="0070C0"/>
                </a:solidFill>
                <a:latin typeface="Gabriola" pitchFamily="82" charset="0"/>
              </a:rPr>
              <a:t> </a:t>
            </a:r>
            <a:r>
              <a:rPr lang="ru-RU" sz="3600" b="1" dirty="0" err="1">
                <a:solidFill>
                  <a:srgbClr val="0070C0"/>
                </a:solidFill>
                <a:latin typeface="Gabriola" pitchFamily="82" charset="0"/>
              </a:rPr>
              <a:t>чашты</a:t>
            </a:r>
            <a:endParaRPr lang="ru-RU" sz="3600" b="1" dirty="0">
              <a:solidFill>
                <a:srgbClr val="0070C0"/>
              </a:solidFill>
              <a:latin typeface="Gabriola" pitchFamily="82" charset="0"/>
            </a:endParaRPr>
          </a:p>
          <a:p>
            <a:r>
              <a:rPr lang="ru-RU" sz="3600" b="1" dirty="0" err="1">
                <a:solidFill>
                  <a:srgbClr val="0070C0"/>
                </a:solidFill>
                <a:latin typeface="Gabriola" pitchFamily="82" charset="0"/>
              </a:rPr>
              <a:t>Амытаннар</a:t>
            </a:r>
            <a:r>
              <a:rPr lang="ru-RU" sz="3600" b="1" dirty="0">
                <a:solidFill>
                  <a:srgbClr val="0070C0"/>
                </a:solidFill>
                <a:latin typeface="Gabriola" pitchFamily="82" charset="0"/>
              </a:rPr>
              <a:t> </a:t>
            </a:r>
            <a:r>
              <a:rPr lang="ru-RU" sz="3600" b="1" dirty="0" err="1">
                <a:solidFill>
                  <a:srgbClr val="0070C0"/>
                </a:solidFill>
                <a:latin typeface="Gabriola" pitchFamily="82" charset="0"/>
              </a:rPr>
              <a:t>оттуп</a:t>
            </a:r>
            <a:r>
              <a:rPr lang="ru-RU" sz="3600" b="1" dirty="0">
                <a:solidFill>
                  <a:srgbClr val="0070C0"/>
                </a:solidFill>
                <a:latin typeface="Gabriola" pitchFamily="82" charset="0"/>
              </a:rPr>
              <a:t> </a:t>
            </a:r>
            <a:r>
              <a:rPr lang="ru-RU" sz="3600" b="1" dirty="0" err="1">
                <a:solidFill>
                  <a:srgbClr val="0070C0"/>
                </a:solidFill>
                <a:latin typeface="Gabriola" pitchFamily="82" charset="0"/>
              </a:rPr>
              <a:t>келди</a:t>
            </a:r>
            <a:endParaRPr lang="ru-RU" sz="3600" b="1" dirty="0">
              <a:solidFill>
                <a:srgbClr val="0070C0"/>
              </a:solidFill>
              <a:latin typeface="Gabriola" pitchFamily="82" charset="0"/>
            </a:endParaRPr>
          </a:p>
          <a:p>
            <a:r>
              <a:rPr lang="ru-RU" sz="3600" b="1" dirty="0" err="1">
                <a:solidFill>
                  <a:srgbClr val="0070C0"/>
                </a:solidFill>
                <a:latin typeface="Gabriola" pitchFamily="82" charset="0"/>
              </a:rPr>
              <a:t>Ажыл-иш-даа</a:t>
            </a:r>
            <a:r>
              <a:rPr lang="ru-RU" sz="3600" b="1" dirty="0">
                <a:solidFill>
                  <a:srgbClr val="0070C0"/>
                </a:solidFill>
                <a:latin typeface="Gabriola" pitchFamily="82" charset="0"/>
              </a:rPr>
              <a:t> </a:t>
            </a:r>
            <a:r>
              <a:rPr lang="ru-RU" sz="3600" b="1" dirty="0" err="1">
                <a:solidFill>
                  <a:srgbClr val="0070C0"/>
                </a:solidFill>
                <a:latin typeface="Gabriola" pitchFamily="82" charset="0"/>
              </a:rPr>
              <a:t>хайнып</a:t>
            </a:r>
            <a:r>
              <a:rPr lang="ru-RU" sz="3600" b="1" dirty="0">
                <a:solidFill>
                  <a:srgbClr val="0070C0"/>
                </a:solidFill>
                <a:latin typeface="Gabriola" pitchFamily="82" charset="0"/>
              </a:rPr>
              <a:t> туру.</a:t>
            </a:r>
          </a:p>
          <a:p>
            <a:r>
              <a:rPr lang="ru-RU" sz="3600" b="1" dirty="0" err="1" smtClean="0">
                <a:solidFill>
                  <a:srgbClr val="0070C0"/>
                </a:solidFill>
                <a:latin typeface="Gabriola" pitchFamily="82" charset="0"/>
              </a:rPr>
              <a:t>Амырап</a:t>
            </a:r>
            <a:r>
              <a:rPr lang="ru-RU" sz="3600" b="1" dirty="0" smtClean="0">
                <a:solidFill>
                  <a:srgbClr val="0070C0"/>
                </a:solidFill>
                <a:latin typeface="Gabriola" pitchFamily="82" charset="0"/>
              </a:rPr>
              <a:t>,  </a:t>
            </a:r>
            <a:r>
              <a:rPr lang="ru-RU" sz="3600" b="1" dirty="0" err="1">
                <a:solidFill>
                  <a:srgbClr val="0070C0"/>
                </a:solidFill>
                <a:latin typeface="Gabriola" pitchFamily="82" charset="0"/>
              </a:rPr>
              <a:t>хоглээл</a:t>
            </a:r>
            <a:endParaRPr lang="ru-RU" sz="3600" b="1" dirty="0">
              <a:solidFill>
                <a:srgbClr val="0070C0"/>
              </a:solidFill>
              <a:latin typeface="Gabriola" pitchFamily="82" charset="0"/>
            </a:endParaRPr>
          </a:p>
          <a:p>
            <a:r>
              <a:rPr lang="ru-RU" sz="3600" b="1" dirty="0" err="1">
                <a:solidFill>
                  <a:srgbClr val="0070C0"/>
                </a:solidFill>
                <a:latin typeface="Gabriola" pitchFamily="82" charset="0"/>
              </a:rPr>
              <a:t>Адыжывыс</a:t>
            </a:r>
            <a:r>
              <a:rPr lang="ru-RU" sz="3600" b="1" dirty="0">
                <a:solidFill>
                  <a:srgbClr val="0070C0"/>
                </a:solidFill>
                <a:latin typeface="Gabriola" pitchFamily="82" charset="0"/>
              </a:rPr>
              <a:t> </a:t>
            </a:r>
            <a:r>
              <a:rPr lang="ru-RU" sz="3600" b="1" dirty="0" err="1">
                <a:solidFill>
                  <a:srgbClr val="0070C0"/>
                </a:solidFill>
                <a:latin typeface="Gabriola" pitchFamily="82" charset="0"/>
              </a:rPr>
              <a:t>часкаал</a:t>
            </a:r>
            <a:r>
              <a:rPr lang="ru-RU" sz="3600" b="1" dirty="0">
                <a:solidFill>
                  <a:srgbClr val="0070C0"/>
                </a:solidFill>
                <a:latin typeface="Gabriola" pitchFamily="8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153135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6000">
        <p14:flythrough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199</TotalTime>
  <Words>338</Words>
  <Application>Microsoft Office PowerPoint</Application>
  <PresentationFormat>Экран (4:3)</PresentationFormat>
  <Paragraphs>94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Айдемир</dc:creator>
  <cp:lastModifiedBy>roscom</cp:lastModifiedBy>
  <cp:revision>17</cp:revision>
  <dcterms:created xsi:type="dcterms:W3CDTF">2013-04-17T07:19:00Z</dcterms:created>
  <dcterms:modified xsi:type="dcterms:W3CDTF">2013-04-18T02:54:25Z</dcterms:modified>
</cp:coreProperties>
</file>