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7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21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80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93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0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12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18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8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08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74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42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22498-1800-4C6D-BB16-E20266E88AE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C31C-6741-4AF5-B407-39AFF4988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6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ammafish.ru/articles" TargetMode="External"/><Relationship Id="rId13" Type="http://schemas.openxmlformats.org/officeDocument/2006/relationships/hyperlink" Target="https://fotki.yandex.ru/next/users/serg-markov2010/album/182055/view/220709" TargetMode="External"/><Relationship Id="rId18" Type="http://schemas.openxmlformats.org/officeDocument/2006/relationships/hyperlink" Target="http://kuldom.com.ua/product/3160/?__furl_path=product/3160/&amp;frontend=1" TargetMode="External"/><Relationship Id="rId3" Type="http://schemas.openxmlformats.org/officeDocument/2006/relationships/hyperlink" Target="http://finekartinka.ru/photo/zhivotnye/russkij_medved_skachat/7-0-19399" TargetMode="External"/><Relationship Id="rId7" Type="http://schemas.openxmlformats.org/officeDocument/2006/relationships/hyperlink" Target="http://barracuda.by/id=9" TargetMode="External"/><Relationship Id="rId12" Type="http://schemas.openxmlformats.org/officeDocument/2006/relationships/hyperlink" Target="http://lpin.lesnoi.by/node?page=4" TargetMode="External"/><Relationship Id="rId17" Type="http://schemas.openxmlformats.org/officeDocument/2006/relationships/hyperlink" Target="http://kolosok.info/%D0%9A%D1%83%D0%BF%D0%BB%D1%8E-%D0%BF%D1%88%D0%B5%D0%BD%D0%B8%D1%86%D1%83_b29403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vamavura.honor.es/p/gerkulesovaya-kasha-recept/" TargetMode="External"/><Relationship Id="rId20" Type="http://schemas.openxmlformats.org/officeDocument/2006/relationships/hyperlink" Target="http://greensad.com.ua/product/sliva-stenlej-sazhenec-16-18-metra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allfon.com/animals/colt-6752.html" TargetMode="External"/><Relationship Id="rId11" Type="http://schemas.openxmlformats.org/officeDocument/2006/relationships/hyperlink" Target="http://ya.clan.su/photo/zhivotnye/zhivotnye/orel_ptica_v_gorakh_krylja/22-0-15054" TargetMode="External"/><Relationship Id="rId5" Type="http://schemas.openxmlformats.org/officeDocument/2006/relationships/hyperlink" Target="http://photo-days.ru/?p=10" TargetMode="External"/><Relationship Id="rId15" Type="http://schemas.openxmlformats.org/officeDocument/2006/relationships/hyperlink" Target="http://www.nyaski.ru/pages/tarelka-s-mannoy-kashey" TargetMode="External"/><Relationship Id="rId10" Type="http://schemas.openxmlformats.org/officeDocument/2006/relationships/hyperlink" Target="http://raps.m.4sg.com.ua/ru/board.php?n=63020" TargetMode="External"/><Relationship Id="rId19" Type="http://schemas.openxmlformats.org/officeDocument/2006/relationships/hyperlink" Target="http://kushay.biz/kak-krasivo-narezat-limon-k-blyudu-foto.html" TargetMode="External"/><Relationship Id="rId4" Type="http://schemas.openxmlformats.org/officeDocument/2006/relationships/hyperlink" Target="http://wallpapers.99px.ru/wallpapers/tags/s%88res%90r%BEr%BAr%BEs%84r%BEs%90r%BCr%B0s%82r%BEs%8Br%B5/" TargetMode="External"/><Relationship Id="rId9" Type="http://schemas.openxmlformats.org/officeDocument/2006/relationships/hyperlink" Target="http://www.fonstola.ru/download/109672/2560x1600/" TargetMode="External"/><Relationship Id="rId14" Type="http://schemas.openxmlformats.org/officeDocument/2006/relationships/hyperlink" Target="http://strana-detctva.narod.ru/bianki_skazki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ny\.thumbnails\Downloads\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ЧТО? ГДЕ? КОГДА?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603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Бобры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F:\Мой сайт\Декада по окружающему миру\Презентация и материал к ней\Фото к презентации\Ulsn54aiHu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357298"/>
            <a:ext cx="6793574" cy="4757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Щука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F:\Мой сайт\Декада по окружающему миру\Презентация и материал к ней\Фото к презентации\85de51c07f8933b625ae279f9d3c0e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285860"/>
            <a:ext cx="6381796" cy="4916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Налим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F:\Мой сайт\Декада по окружающему миру\Презентация и материал к ней\Фото к презентации\nali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500174"/>
            <a:ext cx="6452369" cy="4235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Гусеница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F:\Мой сайт\Декада по окружающему миру\Презентация и материал к ней\Фото к презентации\caterpillar-antheraea-polyphem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285860"/>
            <a:ext cx="6953272" cy="4623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Стрекоза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2" name="Picture 2" descr="F:\Мой сайт\Декада по окружающему миру\Презентация и материал к ней\Фото к презентации\5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428736"/>
            <a:ext cx="6667520" cy="4775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Горох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6" name="Picture 2" descr="F:\Мой сайт\Декада по окружающему миру\Презентация и материал к ней\Фото к презентации\1168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357298"/>
            <a:ext cx="6743747" cy="4214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Чеснок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290" name="Picture 2" descr="F:\Мой сайт\Декада по окружающему миру\Презентация и материал к ней\Фото к презентации\582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285860"/>
            <a:ext cx="7291409" cy="4855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Пингвин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314" name="Picture 2" descr="F:\Мой сайт\Декада по окружающему миру\Презентация и материал к ней\Фото к презентации\Korolevskie-pingvin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285860"/>
            <a:ext cx="7167586" cy="4775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Орёл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39" name="Picture 3" descr="F:\Мой сайт\Декада по окружающему миру\Презентация и материал к ней\Фото к презентации\978737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428736"/>
            <a:ext cx="7305692" cy="4109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Какие плоды на каком дереве растут: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2" name="Picture 2" descr="F:\Мой сайт\Декада по окружающему миру\Презентация и материал к ней\Фото к презентации\dub-li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500174"/>
            <a:ext cx="3024182" cy="2268137"/>
          </a:xfrm>
          <a:prstGeom prst="rect">
            <a:avLst/>
          </a:prstGeom>
          <a:noFill/>
        </p:spPr>
      </p:pic>
      <p:pic>
        <p:nvPicPr>
          <p:cNvPr id="15363" name="Picture 3" descr="F:\Мой сайт\Декада по окружающему миру\Презентация и материал к ней\Фото к презентации\bil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3238496" cy="2428872"/>
          </a:xfrm>
          <a:prstGeom prst="rect">
            <a:avLst/>
          </a:prstGeom>
          <a:noFill/>
        </p:spPr>
      </p:pic>
      <p:pic>
        <p:nvPicPr>
          <p:cNvPr id="15364" name="Picture 4" descr="F:\Мой сайт\Декада по окружающему миру\Презентация и материал к ней\Фото к презентации\look.com.ua-365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857628"/>
            <a:ext cx="3386143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4392488"/>
          </a:xfrm>
          <a:ln w="28575"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Викторина по окружающему миру в 1 классе.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Составила учитель начальных классов МАОУ «СОШ №6» городского округа Троицк в городе Москве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Чернова Лариса Юрьевна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02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Где растёт гриб: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2" descr="F:\Мой сайт\Декада по окружающему миру\Презентация и материал к ней\Фото к презентации\0_35e25_88224a30_-d-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4074774" cy="3039781"/>
          </a:xfrm>
          <a:prstGeom prst="rect">
            <a:avLst/>
          </a:prstGeom>
          <a:noFill/>
        </p:spPr>
      </p:pic>
      <p:pic>
        <p:nvPicPr>
          <p:cNvPr id="16387" name="Picture 3" descr="F:\Мой сайт\Декада по окружающему миру\Презентация и материал к ней\Фото к презентации\Podberezovik-obyknovenny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71810"/>
            <a:ext cx="4191003" cy="3143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 чего сварили кашу: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манную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recept-kasha-mannaya-shag_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85992"/>
            <a:ext cx="4040188" cy="3714776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из пшеницы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41668.jpg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285992"/>
            <a:ext cx="4041775" cy="371477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геркулесовую из овса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kasha-na-moloke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14488"/>
            <a:ext cx="4038600" cy="4429156"/>
          </a:xfrm>
        </p:spPr>
      </p:pic>
      <p:pic>
        <p:nvPicPr>
          <p:cNvPr id="11" name="Содержимое 10" descr="10380158997071943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14489"/>
            <a:ext cx="4038600" cy="435771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Чем похожи, чем отличаются: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i8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643050"/>
            <a:ext cx="4143404" cy="3500462"/>
          </a:xfrm>
        </p:spPr>
      </p:pic>
      <p:pic>
        <p:nvPicPr>
          <p:cNvPr id="6" name="Содержимое 5" descr="Lemon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643182"/>
            <a:ext cx="3929090" cy="342902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Чем похожи, чем отличаются: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сли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71612"/>
            <a:ext cx="4210080" cy="3429024"/>
          </a:xfrm>
        </p:spPr>
      </p:pic>
      <p:pic>
        <p:nvPicPr>
          <p:cNvPr id="6" name="Содержимое 5" descr="stimmt-es-dass-die-aprikose-ihren-ursprung-in-der-schweiz-hat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6980"/>
            <a:ext cx="4038600" cy="355522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Ссылки на изображения: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428736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u="sng" dirty="0" smtClean="0">
                <a:hlinkClick r:id="rId3"/>
              </a:rPr>
              <a:t>http://finekartinka.ru/photo/zhivotnye/russkij_medved_skachat/7-0-19399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4"/>
              </a:rPr>
              <a:t>http://wallpapers.99px.ru/wallpapers/tags/s%88res%90r%BEr%BAr%BEs%84r%BEs%90r%BCr%B0s%82r%BEs%8Br%B5/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5"/>
              </a:rPr>
              <a:t>http://photo-days.ru/?p=10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6"/>
              </a:rPr>
              <a:t>http://ru.wallfon.com/animals/colt-6752.html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7"/>
              </a:rPr>
              <a:t>http://barracuda.by/id=9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8"/>
              </a:rPr>
              <a:t>http://www.gammafish.ru/articles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9"/>
              </a:rPr>
              <a:t>http://www.fonstola.ru/download/109672/2560x1600/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0"/>
              </a:rPr>
              <a:t>http://raps.m.4sg.com.ua/ru/board.php?n=63020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1"/>
              </a:rPr>
              <a:t>http://ya.clan.su/photo/zhivotnye/zhivotnye/orel_ptica_v_gorakh_krylja/22-0-15054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2"/>
              </a:rPr>
              <a:t>http://lpin.lesnoi.by/node?page=4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3"/>
              </a:rPr>
              <a:t>https://fotki.yandex.ru/next/users/serg-markov2010/album/182055/view/220709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4"/>
              </a:rPr>
              <a:t>http://strana-detctva.narod.ru/bianki_skazki.htm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5"/>
              </a:rPr>
              <a:t>http://www.nyaski.ru/pages/tarelka-s-mannoy-kashey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6"/>
              </a:rPr>
              <a:t>http://vamavura.honor.es/p/gerkulesovaya-kasha-recept/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7"/>
              </a:rPr>
              <a:t>http://kolosok.info/%D0%9A%D1%83%D0%BF%D0%BB%D1%8E-%D0%BF%D1%88%D0%B5%D0%BD%D0%B8%D1%86%D1%83_b29403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8"/>
              </a:rPr>
              <a:t>http://kuldom.com.ua/product/3160/?__furl_path=product/3160/&amp;frontend=1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19"/>
              </a:rPr>
              <a:t>http://kushay.biz/kak-krasivo-narezat-limon-k-blyudu-foto.html</a:t>
            </a:r>
            <a:endParaRPr lang="ru-RU" sz="1600" dirty="0" smtClean="0"/>
          </a:p>
          <a:p>
            <a:pPr algn="ctr"/>
            <a:r>
              <a:rPr lang="ru-RU" sz="1600" u="sng" dirty="0" smtClean="0">
                <a:hlinkClick r:id="rId20"/>
              </a:rPr>
              <a:t>http://greensad.com.ua/product/sliva-stenlej-sazhenec-16-18-metra/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Закончи предложение: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Заяц пушистый,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1361643598_otlichie-belyaka-ot-rusaka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а ёж…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Kolyuchiy-yozhik.jpg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643182"/>
            <a:ext cx="4041775" cy="30003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 зайца задние лапы длинные, а передние…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Содержимое 9" descr="69528388061ad39db7b70318b453783703b34026ec_b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1714488"/>
            <a:ext cx="7072362" cy="435771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Кто лишний?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F:\Мой сайт\Декада по окружающему миру\Презентация и материал к ней\Фото к презентации\201203383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3649420" cy="2428892"/>
          </a:xfrm>
          <a:prstGeom prst="rect">
            <a:avLst/>
          </a:prstGeom>
          <a:noFill/>
        </p:spPr>
      </p:pic>
      <p:pic>
        <p:nvPicPr>
          <p:cNvPr id="1027" name="Picture 3" descr="F:\Мой сайт\Декада по окружающему миру\Презентация и материал к ней\Фото к презентации\kronotsky3-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14422"/>
            <a:ext cx="3595686" cy="2428892"/>
          </a:xfrm>
          <a:prstGeom prst="rect">
            <a:avLst/>
          </a:prstGeom>
          <a:noFill/>
        </p:spPr>
      </p:pic>
      <p:pic>
        <p:nvPicPr>
          <p:cNvPr id="1028" name="Picture 4" descr="F:\Мой сайт\Декада по окружающему миру\Презентация и материал к ней\Фото к презентации\1361643598_otlichie-belyaka-ot-rusa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786190"/>
            <a:ext cx="3595686" cy="2643186"/>
          </a:xfrm>
          <a:prstGeom prst="rect">
            <a:avLst/>
          </a:prstGeom>
          <a:noFill/>
        </p:spPr>
      </p:pic>
      <p:pic>
        <p:nvPicPr>
          <p:cNvPr id="1029" name="Picture 5" descr="F:\Мой сайт\Декада по окружающему миру\Презентация и материал к ней\Фото к презентации\635436271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786190"/>
            <a:ext cx="3571900" cy="2678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Кто лишний?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F:\Мой сайт\Декада по окружающему миру\Презентация и материал к ней\Фото к презентации\281250__adorable-little-squirrel_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277013"/>
            <a:ext cx="3286150" cy="2323174"/>
          </a:xfrm>
          <a:prstGeom prst="rect">
            <a:avLst/>
          </a:prstGeom>
          <a:noFill/>
        </p:spPr>
      </p:pic>
      <p:pic>
        <p:nvPicPr>
          <p:cNvPr id="2051" name="Picture 3" descr="F:\Мой сайт\Декада по окружающему миру\Презентация и материал к ней\Фото к презентации\18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85860"/>
            <a:ext cx="3172180" cy="2336091"/>
          </a:xfrm>
          <a:prstGeom prst="rect">
            <a:avLst/>
          </a:prstGeom>
          <a:noFill/>
        </p:spPr>
      </p:pic>
      <p:pic>
        <p:nvPicPr>
          <p:cNvPr id="2052" name="Picture 4" descr="F:\Мой сайт\Декада по окружающему миру\Презентация и материал к ней\Фото к презентации\kronotsky3-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786190"/>
            <a:ext cx="3313903" cy="2386010"/>
          </a:xfrm>
          <a:prstGeom prst="rect">
            <a:avLst/>
          </a:prstGeom>
          <a:noFill/>
        </p:spPr>
      </p:pic>
      <p:pic>
        <p:nvPicPr>
          <p:cNvPr id="2053" name="Picture 5" descr="F:\Мой сайт\Декада по окружающему миру\Презентация и материал к ней\Фото к презентации\39f9f1cbd42256963cd272b2644e91a7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786190"/>
            <a:ext cx="3143246" cy="2357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Свиристель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F:\Мой сайт\Декада по окружающему миру\Презентация и материал к ней\Фото к презентации\0_c97e_ce2fd5d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357298"/>
            <a:ext cx="6810396" cy="5014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Синица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F:\Мой сайт\Декада по окружающему миру\Презентация и материал к ней\Фото к презентации\94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214422"/>
            <a:ext cx="7096148" cy="4718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Жеребёнок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F:\Мой сайт\Декада по окружающему миру\Презентация и материал к ней\Фото к презентации\210221_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500174"/>
            <a:ext cx="7813233" cy="4391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156</Words>
  <Application>Microsoft Office PowerPoint</Application>
  <PresentationFormat>Экран (4:3)</PresentationFormat>
  <Paragraphs>47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ЧТО? ГДЕ? КОГДА?</vt:lpstr>
      <vt:lpstr>Викторина по окружающему миру в 1 классе. Составила учитель начальных классов МАОУ «СОШ №6» городского округа Троицк в городе Москве Чернова Лариса Юрьевна</vt:lpstr>
      <vt:lpstr>Закончи предложение:</vt:lpstr>
      <vt:lpstr>У зайца задние лапы длинные, а передние…</vt:lpstr>
      <vt:lpstr>Кто лишний?</vt:lpstr>
      <vt:lpstr>Кто лишний?</vt:lpstr>
      <vt:lpstr>Свиристель</vt:lpstr>
      <vt:lpstr>Синица</vt:lpstr>
      <vt:lpstr>Жеребёнок</vt:lpstr>
      <vt:lpstr>Бобры</vt:lpstr>
      <vt:lpstr>Щука</vt:lpstr>
      <vt:lpstr>Налим</vt:lpstr>
      <vt:lpstr>Гусеница</vt:lpstr>
      <vt:lpstr>Стрекоза</vt:lpstr>
      <vt:lpstr>Горох</vt:lpstr>
      <vt:lpstr>Чеснок</vt:lpstr>
      <vt:lpstr>Пингвин</vt:lpstr>
      <vt:lpstr>Орёл</vt:lpstr>
      <vt:lpstr>Какие плоды на каком дереве растут: </vt:lpstr>
      <vt:lpstr>Где растёт гриб:</vt:lpstr>
      <vt:lpstr>Из чего сварили кашу:</vt:lpstr>
      <vt:lpstr>геркулесовую из овса</vt:lpstr>
      <vt:lpstr>Чем похожи, чем отличаются:</vt:lpstr>
      <vt:lpstr>Чем похожи, чем отличаются:</vt:lpstr>
      <vt:lpstr>Ссылки на изображения: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окружающему миру в 1 классе.</dc:title>
  <dc:creator>Sony</dc:creator>
  <cp:lastModifiedBy>Sony</cp:lastModifiedBy>
  <cp:revision>13</cp:revision>
  <dcterms:created xsi:type="dcterms:W3CDTF">2015-10-10T20:54:15Z</dcterms:created>
  <dcterms:modified xsi:type="dcterms:W3CDTF">2015-10-13T17:24:13Z</dcterms:modified>
</cp:coreProperties>
</file>