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олледж архитектуры и строительства 7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40916" cy="4974514"/>
          </a:xfrm>
          <a:prstGeom prst="rect">
            <a:avLst/>
          </a:prstGeom>
          <a:noFill/>
        </p:spPr>
      </p:pic>
      <p:pic>
        <p:nvPicPr>
          <p:cNvPr id="1028" name="Picture 4" descr="http://im3-tub-ru.yandex.net/i?id=89865bd50047c2cccaf606050cca785f-137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0"/>
            <a:ext cx="3240360" cy="3460659"/>
          </a:xfrm>
          <a:prstGeom prst="rect">
            <a:avLst/>
          </a:prstGeom>
          <a:noFill/>
        </p:spPr>
      </p:pic>
      <p:pic>
        <p:nvPicPr>
          <p:cNvPr id="1030" name="Picture 6" descr="рисунков из тучи resm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545632"/>
            <a:ext cx="3960282" cy="33123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5229201"/>
            <a:ext cx="7793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0" dirty="0" smtClean="0"/>
              <a:t>Д</a:t>
            </a:r>
            <a:endParaRPr lang="ru-RU" sz="9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&quot;От улыбки в небе радуга проснётся&quot; - Wonderful Maxim - Блог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0128" y="2864278"/>
            <a:ext cx="4943872" cy="3993722"/>
          </a:xfrm>
          <a:prstGeom prst="rect">
            <a:avLst/>
          </a:prstGeom>
          <a:noFill/>
        </p:spPr>
      </p:pic>
      <p:pic>
        <p:nvPicPr>
          <p:cNvPr id="5" name="Picture 2" descr="Stickpeople - Drawing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5973014" cy="32403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75656" y="4725144"/>
            <a:ext cx="7809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0" dirty="0" smtClean="0"/>
              <a:t>Р</a:t>
            </a:r>
            <a:endParaRPr lang="ru-RU" sz="9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ishing Rod Draw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4392488" cy="5184576"/>
          </a:xfrm>
          <a:prstGeom prst="rect">
            <a:avLst/>
          </a:prstGeom>
          <a:noFill/>
        </p:spPr>
      </p:pic>
      <p:pic>
        <p:nvPicPr>
          <p:cNvPr id="15364" name="Picture 4" descr="WISHLIST.RU удочка поплавоч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3878442" cy="53677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67744" y="4653136"/>
            <a:ext cx="7938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0" dirty="0" smtClean="0"/>
              <a:t>У</a:t>
            </a:r>
            <a:endParaRPr lang="ru-RU" sz="9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Жуки в клип-арте сайта &quot;ЗооКлуб&quot; (библиотека схематичных и шутливых рисунков жуков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810000" cy="4752976"/>
          </a:xfrm>
          <a:prstGeom prst="rect">
            <a:avLst/>
          </a:prstGeom>
          <a:noFill/>
        </p:spPr>
      </p:pic>
      <p:pic>
        <p:nvPicPr>
          <p:cNvPr id="16388" name="Picture 4" descr="Жуки в клип-арте сайта &quot;ЗооКлуб&quot; (библиотека схематичных и шутливых рисунков жуков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1594" y="188640"/>
            <a:ext cx="5172406" cy="36724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56176" y="5157192"/>
            <a:ext cx="11095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0" dirty="0" smtClean="0"/>
              <a:t>Ж</a:t>
            </a:r>
            <a:endParaRPr lang="ru-RU" sz="9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ие поделки из пластиковой бутылки своими руками - яркие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72933">
            <a:off x="2823852" y="2544641"/>
            <a:ext cx="4733975" cy="4037096"/>
          </a:xfrm>
          <a:prstGeom prst="rect">
            <a:avLst/>
          </a:prstGeom>
          <a:noFill/>
        </p:spPr>
      </p:pic>
      <p:pic>
        <p:nvPicPr>
          <p:cNvPr id="1028" name="Picture 4" descr="Живая бабочки - самый лучший подарок. - Форумы Doz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20480" cy="306835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59632" y="5013176"/>
            <a:ext cx="6815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0" dirty="0" smtClean="0"/>
              <a:t>Б</a:t>
            </a:r>
            <a:endParaRPr lang="ru-RU" sz="9000" dirty="0"/>
          </a:p>
        </p:txBody>
      </p:sp>
      <p:pic>
        <p:nvPicPr>
          <p:cNvPr id="1030" name="Picture 6" descr="Картинки бабочки, фото, клипарты. Рисунки бабоче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32656"/>
            <a:ext cx="4024480" cy="2418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Арбуз Watermelon &quot; Авторские рамки для фотографий, шаблоны д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4664"/>
            <a:ext cx="5418424" cy="54726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4941168"/>
            <a:ext cx="8531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0" dirty="0" smtClean="0"/>
              <a:t>А</a:t>
            </a:r>
            <a:endParaRPr lang="ru-RU" sz="9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8024" y="1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dirty="0">
              <a:solidFill>
                <a:schemeClr val="accent1"/>
              </a:solidFill>
            </a:endParaRPr>
          </a:p>
        </p:txBody>
      </p:sp>
      <p:pic>
        <p:nvPicPr>
          <p:cNvPr id="19460" name="Picture 4" descr="порноха &quot; Пипец бло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4119870" cy="3429000"/>
          </a:xfrm>
          <a:prstGeom prst="rect">
            <a:avLst/>
          </a:prstGeom>
          <a:noFill/>
        </p:spPr>
      </p:pic>
      <p:pic>
        <p:nvPicPr>
          <p:cNvPr id="19462" name="Picture 6" descr="Позитивчик Блог ART-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29608"/>
            <a:ext cx="4786877" cy="3528392"/>
          </a:xfrm>
          <a:prstGeom prst="rect">
            <a:avLst/>
          </a:prstGeom>
          <a:noFill/>
        </p:spPr>
      </p:pic>
      <p:pic>
        <p:nvPicPr>
          <p:cNvPr id="19464" name="Picture 8" descr="Существует ли дружба между мужчиной и женщиной - Психология отношений - Психология - Каталог статей - hl-away ! inf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268760"/>
            <a:ext cx="2381250" cy="1990725"/>
          </a:xfrm>
          <a:prstGeom prst="rect">
            <a:avLst/>
          </a:prstGeom>
          <a:noFill/>
        </p:spPr>
      </p:pic>
      <p:pic>
        <p:nvPicPr>
          <p:cNvPr id="19466" name="Picture 10" descr="Счастье. - Блог - 2010 - Страница 1 - Привет.ру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60648"/>
            <a:ext cx="4104456" cy="307834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499992" y="332656"/>
            <a:ext cx="2376264" cy="86409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/>
              <a:t>друж</a:t>
            </a:r>
            <a:endParaRPr lang="ru-RU" sz="6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332656"/>
            <a:ext cx="1296144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ба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7</cp:revision>
  <dcterms:created xsi:type="dcterms:W3CDTF">2014-09-01T12:23:20Z</dcterms:created>
  <dcterms:modified xsi:type="dcterms:W3CDTF">2014-09-01T17:10:17Z</dcterms:modified>
</cp:coreProperties>
</file>