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9"/>
  </p:notesMasterIdLst>
  <p:sldIdLst>
    <p:sldId id="257" r:id="rId2"/>
    <p:sldId id="263" r:id="rId3"/>
    <p:sldId id="259" r:id="rId4"/>
    <p:sldId id="260" r:id="rId5"/>
    <p:sldId id="261" r:id="rId6"/>
    <p:sldId id="262" r:id="rId7"/>
    <p:sldId id="258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B6713A-9C02-43C3-B2A9-31833A8D8AA0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A42133-1619-4A5B-9304-0463F1F3DC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72458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42133-1619-4A5B-9304-0463F1F3DC6C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26671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4C675-972E-496E-A78B-7E4FD9E9A58E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B9F92-B106-4F37-8C67-60058C934A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4C675-972E-496E-A78B-7E4FD9E9A58E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B9F92-B106-4F37-8C67-60058C934A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4C675-972E-496E-A78B-7E4FD9E9A58E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B9F92-B106-4F37-8C67-60058C934AD1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4C675-972E-496E-A78B-7E4FD9E9A58E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B9F92-B106-4F37-8C67-60058C934AD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4C675-972E-496E-A78B-7E4FD9E9A58E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B9F92-B106-4F37-8C67-60058C934A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4C675-972E-496E-A78B-7E4FD9E9A58E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B9F92-B106-4F37-8C67-60058C934AD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4C675-972E-496E-A78B-7E4FD9E9A58E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B9F92-B106-4F37-8C67-60058C934A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4C675-972E-496E-A78B-7E4FD9E9A58E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B9F92-B106-4F37-8C67-60058C934A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4C675-972E-496E-A78B-7E4FD9E9A58E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B9F92-B106-4F37-8C67-60058C934A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4C675-972E-496E-A78B-7E4FD9E9A58E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B9F92-B106-4F37-8C67-60058C934AD1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4C675-972E-496E-A78B-7E4FD9E9A58E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B9F92-B106-4F37-8C67-60058C934AD1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D764C675-972E-496E-A78B-7E4FD9E9A58E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C6B9F92-B106-4F37-8C67-60058C934AD1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" y="10304"/>
            <a:ext cx="9130259" cy="6847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6066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</a:t>
            </a:r>
            <a:r>
              <a:rPr lang="ru-RU" dirty="0" err="1" smtClean="0"/>
              <a:t>Бегемотик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98" t="17485" r="17593" b="25392"/>
          <a:stretch/>
        </p:blipFill>
        <p:spPr bwMode="auto">
          <a:xfrm>
            <a:off x="539553" y="2400943"/>
            <a:ext cx="3240360" cy="394071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70C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6" name="Прямоугольник 5"/>
          <p:cNvSpPr/>
          <p:nvPr/>
        </p:nvSpPr>
        <p:spPr>
          <a:xfrm>
            <a:off x="4355976" y="2564904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buNone/>
            </a:pPr>
            <a:r>
              <a:rPr lang="ru-RU" sz="2400" b="1" dirty="0" err="1" smtClean="0">
                <a:solidFill>
                  <a:srgbClr val="000066"/>
                </a:solidFill>
                <a:ea typeface="Batang" pitchFamily="18" charset="-127"/>
              </a:rPr>
              <a:t>Бегемотик</a:t>
            </a:r>
            <a:r>
              <a:rPr lang="ru-RU" sz="2400" b="1" dirty="0" smtClean="0">
                <a:solidFill>
                  <a:srgbClr val="000066"/>
                </a:solidFill>
                <a:ea typeface="Batang" pitchFamily="18" charset="-127"/>
              </a:rPr>
              <a:t> рот открыл,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000066"/>
                </a:solidFill>
                <a:ea typeface="Batang" pitchFamily="18" charset="-127"/>
              </a:rPr>
              <a:t>Подержал, потом закрыл.</a:t>
            </a:r>
          </a:p>
          <a:p>
            <a:pPr algn="ctr">
              <a:buNone/>
            </a:pPr>
            <a:r>
              <a:rPr lang="ru-RU" sz="2400" b="1" dirty="0" err="1" smtClean="0">
                <a:solidFill>
                  <a:srgbClr val="000066"/>
                </a:solidFill>
                <a:ea typeface="Batang" pitchFamily="18" charset="-127"/>
              </a:rPr>
              <a:t>Поздразним</a:t>
            </a:r>
            <a:r>
              <a:rPr lang="ru-RU" sz="2400" b="1" dirty="0" smtClean="0">
                <a:solidFill>
                  <a:srgbClr val="000066"/>
                </a:solidFill>
                <a:ea typeface="Batang" pitchFamily="18" charset="-127"/>
              </a:rPr>
              <a:t> мы бегемота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000066"/>
                </a:solidFill>
                <a:ea typeface="Batang" pitchFamily="18" charset="-127"/>
              </a:rPr>
              <a:t>Пошутить над ним охота.</a:t>
            </a:r>
            <a:endParaRPr lang="ru-RU" sz="2400" b="1" dirty="0">
              <a:solidFill>
                <a:srgbClr val="000066"/>
              </a:solidFill>
              <a:ea typeface="Batang" pitchFamily="18" charset="-127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31940" y="5373216"/>
            <a:ext cx="522007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Учимся </a:t>
            </a:r>
            <a:r>
              <a:rPr lang="ru-RU" sz="1400" dirty="0"/>
              <a:t>широко и спокойно открывать и закрывать рот.</a:t>
            </a:r>
          </a:p>
          <a:p>
            <a:r>
              <a:rPr lang="ru-RU" sz="1400" dirty="0"/>
              <a:t>Повторяем </a:t>
            </a:r>
          </a:p>
          <a:p>
            <a:r>
              <a:rPr lang="ru-RU" sz="1400" dirty="0"/>
              <a:t>упражнение </a:t>
            </a:r>
            <a:r>
              <a:rPr lang="ru-RU" sz="1400" dirty="0" smtClean="0"/>
              <a:t>3—5 </a:t>
            </a:r>
            <a:r>
              <a:rPr lang="ru-RU" sz="1400" dirty="0"/>
              <a:t>раз. </a:t>
            </a:r>
            <a:r>
              <a:rPr lang="ru-RU" sz="1400" dirty="0" smtClean="0"/>
              <a:t>Даем ребенку </a:t>
            </a:r>
            <a:r>
              <a:rPr lang="ru-RU" sz="1400" dirty="0"/>
              <a:t>время для </a:t>
            </a:r>
            <a:r>
              <a:rPr lang="ru-RU" sz="1400" dirty="0" smtClean="0"/>
              <a:t>отдыха </a:t>
            </a:r>
            <a:r>
              <a:rPr lang="ru-RU" sz="1400" dirty="0"/>
              <a:t>и </a:t>
            </a:r>
          </a:p>
          <a:p>
            <a:r>
              <a:rPr lang="ru-RU" sz="1400" dirty="0" smtClean="0"/>
              <a:t>расслабления. Предлагаем сглотнуть </a:t>
            </a:r>
            <a:r>
              <a:rPr lang="ru-RU" sz="1400" dirty="0"/>
              <a:t>слюну. </a:t>
            </a:r>
            <a:r>
              <a:rPr lang="ru-RU" sz="1400" dirty="0" smtClean="0"/>
              <a:t>Вновь повторяем упражнение 3—4 раза</a:t>
            </a:r>
            <a:r>
              <a:rPr lang="ru-RU" sz="1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48081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«Лопаточка»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795083"/>
            <a:ext cx="3096344" cy="392557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70C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4" name="Прямоугольник 3"/>
          <p:cNvSpPr/>
          <p:nvPr/>
        </p:nvSpPr>
        <p:spPr>
          <a:xfrm>
            <a:off x="107504" y="1985165"/>
            <a:ext cx="4572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buNone/>
            </a:pPr>
            <a:r>
              <a:rPr lang="ru-RU" sz="2400" b="1" dirty="0" smtClean="0">
                <a:solidFill>
                  <a:srgbClr val="000066"/>
                </a:solidFill>
                <a:ea typeface="Batang" pitchFamily="18" charset="-127"/>
              </a:rPr>
              <a:t>Устала собака и дышит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000066"/>
                </a:solidFill>
                <a:ea typeface="Batang" pitchFamily="18" charset="-127"/>
              </a:rPr>
              <a:t>и устало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000066"/>
                </a:solidFill>
                <a:ea typeface="Batang" pitchFamily="18" charset="-127"/>
              </a:rPr>
              <a:t>И даже за кошкою бегать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000066"/>
                </a:solidFill>
                <a:ea typeface="Batang" pitchFamily="18" charset="-127"/>
              </a:rPr>
              <a:t>не стала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000066"/>
                </a:solidFill>
                <a:ea typeface="Batang" pitchFamily="18" charset="-127"/>
              </a:rPr>
              <a:t>Широкий язык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000066"/>
                </a:solidFill>
                <a:ea typeface="Batang" pitchFamily="18" charset="-127"/>
              </a:rPr>
              <a:t>отдохнет, полежит 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000066"/>
                </a:solidFill>
                <a:ea typeface="Batang" pitchFamily="18" charset="-127"/>
              </a:rPr>
              <a:t>И снова собачкой за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000066"/>
                </a:solidFill>
                <a:ea typeface="Batang" pitchFamily="18" charset="-127"/>
              </a:rPr>
              <a:t>кошкой бежит</a:t>
            </a:r>
            <a:endParaRPr lang="ru-RU" sz="2400" b="1" dirty="0">
              <a:solidFill>
                <a:srgbClr val="000066"/>
              </a:solidFill>
              <a:ea typeface="Batang" pitchFamily="18" charset="-127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5243326"/>
            <a:ext cx="594015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Широко открываем </a:t>
            </a:r>
            <a:r>
              <a:rPr lang="ru-RU" dirty="0"/>
              <a:t>рот. Кладем мягкий спокойный язычок на нижнюю </a:t>
            </a:r>
            <a:r>
              <a:rPr lang="ru-RU" dirty="0" smtClean="0"/>
              <a:t>губу. Задерживаем </a:t>
            </a:r>
            <a:r>
              <a:rPr lang="ru-RU" dirty="0"/>
              <a:t>на </a:t>
            </a:r>
            <a:r>
              <a:rPr lang="ru-RU" dirty="0" smtClean="0"/>
              <a:t>3—5 </a:t>
            </a:r>
            <a:r>
              <a:rPr lang="ru-RU" dirty="0"/>
              <a:t>секунд. </a:t>
            </a:r>
            <a:r>
              <a:rPr lang="ru-RU" dirty="0" smtClean="0"/>
              <a:t>Убираем язычок</a:t>
            </a:r>
            <a:r>
              <a:rPr lang="ru-RU" dirty="0"/>
              <a:t>. Даем ребенку время для </a:t>
            </a:r>
            <a:r>
              <a:rPr lang="ru-RU" dirty="0" smtClean="0"/>
              <a:t>отдыха </a:t>
            </a:r>
            <a:r>
              <a:rPr lang="ru-RU" dirty="0"/>
              <a:t>и расслабления, предлагаем сглотнуть слюну. Повторяем </a:t>
            </a:r>
          </a:p>
          <a:p>
            <a:r>
              <a:rPr lang="ru-RU" dirty="0"/>
              <a:t>упражнение </a:t>
            </a:r>
            <a:r>
              <a:rPr lang="ru-RU" dirty="0" smtClean="0"/>
              <a:t>3—4 </a:t>
            </a:r>
            <a:r>
              <a:rPr lang="ru-RU" dirty="0"/>
              <a:t>раза.</a:t>
            </a:r>
          </a:p>
        </p:txBody>
      </p:sp>
    </p:spTree>
    <p:extLst>
      <p:ext uri="{BB962C8B-B14F-4D97-AF65-F5344CB8AC3E}">
        <p14:creationId xmlns:p14="http://schemas.microsoft.com/office/powerpoint/2010/main" val="2708772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«Качели»</a:t>
            </a:r>
            <a:endParaRPr lang="ru-RU" dirty="0"/>
          </a:p>
        </p:txBody>
      </p:sp>
      <p:pic>
        <p:nvPicPr>
          <p:cNvPr id="4" name="Picture 4" descr="img451"/>
          <p:cNvPicPr>
            <a:picLocks noGrp="1" noChangeAspect="1" noChangeArrowheads="1"/>
          </p:cNvPicPr>
          <p:nvPr/>
        </p:nvPicPr>
        <p:blipFill rotWithShape="1">
          <a:blip r:embed="rId2"/>
          <a:srcRect l="6385" r="7700" b="22545"/>
          <a:stretch/>
        </p:blipFill>
        <p:spPr bwMode="auto">
          <a:xfrm>
            <a:off x="251520" y="2420888"/>
            <a:ext cx="3414477" cy="42599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4211960" y="2564904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rgbClr val="000066"/>
                </a:solidFill>
                <a:ea typeface="Batang" pitchFamily="18" charset="-127"/>
              </a:rPr>
              <a:t>Выше дуба, выше ели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0066"/>
                </a:solidFill>
                <a:ea typeface="Batang" pitchFamily="18" charset="-127"/>
              </a:rPr>
              <a:t>На качелях мы взлетели,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0066"/>
                </a:solidFill>
                <a:ea typeface="Batang" pitchFamily="18" charset="-127"/>
              </a:rPr>
              <a:t>А скажите,  вы б сумели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0066"/>
                </a:solidFill>
                <a:ea typeface="Batang" pitchFamily="18" charset="-127"/>
              </a:rPr>
              <a:t>Язычком «качать качели»?</a:t>
            </a:r>
            <a:endParaRPr lang="ru-RU" sz="2800" b="1" dirty="0">
              <a:solidFill>
                <a:srgbClr val="000066"/>
              </a:solidFill>
              <a:ea typeface="Batang" pitchFamily="18" charset="-127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843806" y="4931274"/>
            <a:ext cx="49434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Широко </a:t>
            </a:r>
            <a:r>
              <a:rPr lang="ru-RU" dirty="0" smtClean="0"/>
              <a:t>открываем </a:t>
            </a:r>
            <a:r>
              <a:rPr lang="ru-RU" dirty="0"/>
              <a:t>рот, кладем на нижнюю губу спокойный </a:t>
            </a:r>
            <a:r>
              <a:rPr lang="ru-RU" dirty="0" smtClean="0"/>
              <a:t>расслабленный </a:t>
            </a:r>
            <a:r>
              <a:rPr lang="ru-RU" dirty="0"/>
              <a:t>язык, переводим его на верхнюю губу, возвращаем на </a:t>
            </a:r>
            <a:r>
              <a:rPr lang="ru-RU" dirty="0" smtClean="0"/>
              <a:t>нижнюю</a:t>
            </a:r>
            <a:r>
              <a:rPr lang="ru-RU" dirty="0"/>
              <a:t>, снова поднимаем на верхнюю. Выполняем </a:t>
            </a:r>
            <a:r>
              <a:rPr lang="ru-RU" dirty="0" smtClean="0"/>
              <a:t>6—8 </a:t>
            </a:r>
            <a:r>
              <a:rPr lang="ru-RU" dirty="0"/>
              <a:t>раз. Убираем </a:t>
            </a:r>
          </a:p>
          <a:p>
            <a:r>
              <a:rPr lang="ru-RU" dirty="0"/>
              <a:t>язычок, закрываем рот. </a:t>
            </a:r>
          </a:p>
        </p:txBody>
      </p:sp>
    </p:spTree>
    <p:extLst>
      <p:ext uri="{BB962C8B-B14F-4D97-AF65-F5344CB8AC3E}">
        <p14:creationId xmlns:p14="http://schemas.microsoft.com/office/powerpoint/2010/main" val="719727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«Вкусный мед»</a:t>
            </a:r>
            <a:endParaRPr lang="ru-RU" dirty="0"/>
          </a:p>
        </p:txBody>
      </p:sp>
      <p:pic>
        <p:nvPicPr>
          <p:cNvPr id="4" name="Picture 4" descr="img457"/>
          <p:cNvPicPr>
            <a:picLocks noGrp="1" noChangeAspect="1" noChangeArrowheads="1"/>
          </p:cNvPicPr>
          <p:nvPr/>
        </p:nvPicPr>
        <p:blipFill rotWithShape="1">
          <a:blip r:embed="rId2"/>
          <a:srcRect l="4624" t="3971" r="5979" b="20897"/>
          <a:stretch/>
        </p:blipFill>
        <p:spPr bwMode="auto">
          <a:xfrm>
            <a:off x="539552" y="2334550"/>
            <a:ext cx="3240360" cy="42591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3923928" y="2828836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>
                <a:solidFill>
                  <a:srgbClr val="000066"/>
                </a:solidFill>
                <a:ea typeface="Batang" pitchFamily="18" charset="-127"/>
              </a:rPr>
              <a:t>Знает это весь народ:</a:t>
            </a:r>
          </a:p>
          <a:p>
            <a:r>
              <a:rPr lang="ru-RU" sz="2800" b="1" dirty="0" smtClean="0">
                <a:solidFill>
                  <a:srgbClr val="000066"/>
                </a:solidFill>
                <a:ea typeface="Batang" pitchFamily="18" charset="-127"/>
              </a:rPr>
              <a:t>Любит мишка вкусный мед.</a:t>
            </a:r>
          </a:p>
          <a:p>
            <a:r>
              <a:rPr lang="ru-RU" sz="2800" b="1" dirty="0" smtClean="0">
                <a:solidFill>
                  <a:srgbClr val="000066"/>
                </a:solidFill>
                <a:ea typeface="Batang" pitchFamily="18" charset="-127"/>
              </a:rPr>
              <a:t>Язычком губу оближет</a:t>
            </a:r>
          </a:p>
          <a:p>
            <a:r>
              <a:rPr lang="ru-RU" sz="2800" b="1" dirty="0" smtClean="0">
                <a:solidFill>
                  <a:srgbClr val="000066"/>
                </a:solidFill>
                <a:ea typeface="Batang" pitchFamily="18" charset="-127"/>
              </a:rPr>
              <a:t>И подсядет к меду ближе</a:t>
            </a:r>
            <a:endParaRPr lang="ru-RU" sz="2800" b="1" dirty="0">
              <a:solidFill>
                <a:srgbClr val="000066"/>
              </a:solidFill>
              <a:ea typeface="Batang" pitchFamily="18" charset="-127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923927" y="5116331"/>
            <a:ext cx="521272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Широко открываем </a:t>
            </a:r>
            <a:r>
              <a:rPr lang="ru-RU" dirty="0"/>
              <a:t>рот, острым кончиком языка проводим по верхней </a:t>
            </a:r>
          </a:p>
          <a:p>
            <a:r>
              <a:rPr lang="ru-RU" dirty="0"/>
              <a:t>губе слева направо и обратно. Следим за тем, чтобы не двигалась </a:t>
            </a:r>
          </a:p>
          <a:p>
            <a:r>
              <a:rPr lang="ru-RU" dirty="0"/>
              <a:t>нижняя челюсть. Выполняем </a:t>
            </a:r>
            <a:r>
              <a:rPr lang="ru-RU" dirty="0" smtClean="0"/>
              <a:t>6—8 </a:t>
            </a:r>
            <a:r>
              <a:rPr lang="ru-RU" dirty="0"/>
              <a:t>раз. </a:t>
            </a:r>
          </a:p>
        </p:txBody>
      </p:sp>
    </p:spTree>
    <p:extLst>
      <p:ext uri="{BB962C8B-B14F-4D97-AF65-F5344CB8AC3E}">
        <p14:creationId xmlns:p14="http://schemas.microsoft.com/office/powerpoint/2010/main" val="3596543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«Чашечка»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394356"/>
            <a:ext cx="3280142" cy="293900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70C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4" name="Прямоугольник 3"/>
          <p:cNvSpPr/>
          <p:nvPr/>
        </p:nvSpPr>
        <p:spPr>
          <a:xfrm>
            <a:off x="251520" y="1860848"/>
            <a:ext cx="4572000" cy="2591479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ru-RU" sz="2800" b="1" dirty="0">
                <a:solidFill>
                  <a:srgbClr val="000066"/>
                </a:solidFill>
                <a:ea typeface="Batang" pitchFamily="18" charset="-127"/>
              </a:rPr>
              <a:t>Язычка загнем края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sz="2800" b="1" dirty="0">
                <a:solidFill>
                  <a:srgbClr val="000066"/>
                </a:solidFill>
                <a:ea typeface="Batang" pitchFamily="18" charset="-127"/>
              </a:rPr>
              <a:t>Делай, так же как и я.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sz="2800" b="1" dirty="0">
                <a:solidFill>
                  <a:srgbClr val="000066"/>
                </a:solidFill>
                <a:ea typeface="Batang" pitchFamily="18" charset="-127"/>
              </a:rPr>
              <a:t>Язычок лежит широкий 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sz="2800" b="1" dirty="0">
                <a:solidFill>
                  <a:srgbClr val="000066"/>
                </a:solidFill>
                <a:ea typeface="Batang" pitchFamily="18" charset="-127"/>
              </a:rPr>
              <a:t>И, как чашечка, глубокий.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ru-RU" sz="2800" b="1" dirty="0">
              <a:solidFill>
                <a:srgbClr val="000066"/>
              </a:solidFill>
              <a:ea typeface="Batang" pitchFamily="18" charset="-127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51520" y="5805264"/>
            <a:ext cx="50760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Улыбнуться, открыть рот и </a:t>
            </a:r>
            <a:r>
              <a:rPr lang="ru-RU" dirty="0" smtClean="0"/>
              <a:t>установить </a:t>
            </a:r>
            <a:r>
              <a:rPr lang="ru-RU" dirty="0"/>
              <a:t>язык </a:t>
            </a:r>
            <a:r>
              <a:rPr lang="ru-RU" dirty="0" smtClean="0"/>
              <a:t>наверху </a:t>
            </a:r>
            <a:r>
              <a:rPr lang="ru-RU" dirty="0"/>
              <a:t>в </a:t>
            </a:r>
            <a:r>
              <a:rPr lang="ru-RU" dirty="0" smtClean="0"/>
              <a:t>форме </a:t>
            </a:r>
            <a:r>
              <a:rPr lang="ru-RU" dirty="0"/>
              <a:t>чашки.</a:t>
            </a:r>
          </a:p>
        </p:txBody>
      </p:sp>
    </p:spTree>
    <p:extLst>
      <p:ext uri="{BB962C8B-B14F-4D97-AF65-F5344CB8AC3E}">
        <p14:creationId xmlns:p14="http://schemas.microsoft.com/office/powerpoint/2010/main" val="2982229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2492896"/>
            <a:ext cx="7992888" cy="36004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В ПРЕЗЕНТАЦИИ ИСПОЛЬЗОВАН КАРТИННЫЙ МАТЕРИАЛ И СТИХИ ИЗ КНИГИ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 «</a:t>
            </a:r>
            <a:r>
              <a:rPr lang="ru-RU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Batang" pitchFamily="18" charset="-127"/>
                <a:ea typeface="Batang" pitchFamily="18" charset="-127"/>
              </a:rPr>
              <a:t>Нищеева</a:t>
            </a: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Batang" pitchFamily="18" charset="-127"/>
                <a:ea typeface="Batang" pitchFamily="18" charset="-127"/>
              </a:rPr>
              <a:t> Н.В. </a:t>
            </a:r>
            <a:b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Batang" pitchFamily="18" charset="-127"/>
                <a:ea typeface="Batang" pitchFamily="18" charset="-127"/>
              </a:rPr>
            </a:b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Batang" pitchFamily="18" charset="-127"/>
                <a:ea typeface="Batang" pitchFamily="18" charset="-127"/>
              </a:rPr>
              <a:t>Веселая артикуляционная гимнастика . </a:t>
            </a:r>
            <a:b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Batang" pitchFamily="18" charset="-127"/>
                <a:ea typeface="Batang" pitchFamily="18" charset="-127"/>
              </a:rPr>
            </a:b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Batang" pitchFamily="18" charset="-127"/>
                <a:ea typeface="Batang" pitchFamily="18" charset="-127"/>
              </a:rPr>
              <a:t>-СПб.: </a:t>
            </a:r>
            <a:r>
              <a:rPr lang="ru-RU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Batang" pitchFamily="18" charset="-127"/>
                <a:ea typeface="Batang" pitchFamily="18" charset="-127"/>
              </a:rPr>
              <a:t>ООО»Издательство</a:t>
            </a: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Batang" pitchFamily="18" charset="-127"/>
                <a:ea typeface="Batang" pitchFamily="18" charset="-127"/>
              </a:rPr>
              <a:t> «ДЕТСТВО-ПРЕСС»,2009</a:t>
            </a:r>
            <a:r>
              <a:rPr lang="ru-RU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Batang" pitchFamily="18" charset="-127"/>
                <a:ea typeface="Batang" pitchFamily="18" charset="-127"/>
              </a:rPr>
              <a:t>.</a:t>
            </a:r>
            <a:r>
              <a:rPr lang="ru-RU" dirty="0" smtClean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»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9651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74</TotalTime>
  <Words>280</Words>
  <Application>Microsoft Office PowerPoint</Application>
  <PresentationFormat>Экран (4:3)</PresentationFormat>
  <Paragraphs>44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Волна</vt:lpstr>
      <vt:lpstr>Презентация PowerPoint</vt:lpstr>
      <vt:lpstr>«Бегемотик»</vt:lpstr>
      <vt:lpstr>«Лопаточка»</vt:lpstr>
      <vt:lpstr>«Качели»</vt:lpstr>
      <vt:lpstr>«Вкусный мед»</vt:lpstr>
      <vt:lpstr>«Чашечка»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8</cp:revision>
  <dcterms:created xsi:type="dcterms:W3CDTF">2015-01-25T06:06:57Z</dcterms:created>
  <dcterms:modified xsi:type="dcterms:W3CDTF">2015-02-02T08:21:22Z</dcterms:modified>
</cp:coreProperties>
</file>