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9" r:id="rId5"/>
    <p:sldId id="258" r:id="rId6"/>
    <p:sldId id="260" r:id="rId7"/>
    <p:sldId id="273" r:id="rId8"/>
    <p:sldId id="272" r:id="rId9"/>
    <p:sldId id="278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9" r:id="rId20"/>
    <p:sldId id="280" r:id="rId21"/>
    <p:sldId id="281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41" d="100"/>
          <a:sy n="41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357290" y="642918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Средняя школа № 412 г. Петергоф</a:t>
            </a:r>
            <a:endParaRPr lang="ru-RU" sz="2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14554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 - ВСЕМУ ГОЛОВА!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4572008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Исполнитель : </a:t>
            </a:r>
            <a:r>
              <a:rPr lang="ru-RU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Кладиенко</a:t>
            </a:r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Олег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ученик 4В класса 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571480"/>
            <a:ext cx="7620000" cy="571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  <a:reflection blurRad="12700" stA="33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714356"/>
            <a:ext cx="7334280" cy="5500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428604"/>
            <a:ext cx="8001055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571480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571480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57148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57148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500042"/>
            <a:ext cx="8001056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843232527bb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3263" y="500042"/>
            <a:ext cx="9227263" cy="63579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857232"/>
            <a:ext cx="73079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получается вкусный ароматный хлеб.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Documents and Settings\Admin\Мои документы\Мои рисунки\2337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5413" y="1047750"/>
            <a:ext cx="63531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785794"/>
            <a:ext cx="895488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u="sng" dirty="0" smtClean="0"/>
              <a:t>Цель :  </a:t>
            </a:r>
          </a:p>
          <a:p>
            <a:endParaRPr lang="ru-RU" sz="3200" b="1" i="1" u="sng" dirty="0" smtClean="0"/>
          </a:p>
          <a:p>
            <a:r>
              <a:rPr lang="ru-RU" sz="3200" b="1" i="1" u="sng" dirty="0" smtClean="0"/>
              <a:t>1.Узнать какой хлеб делают в разных странах.</a:t>
            </a:r>
          </a:p>
          <a:p>
            <a:r>
              <a:rPr lang="ru-RU" sz="3200" b="1" i="1" u="sng" dirty="0" smtClean="0"/>
              <a:t>2. Узнать как хлеб растет.</a:t>
            </a:r>
          </a:p>
          <a:p>
            <a:r>
              <a:rPr lang="ru-RU" sz="3200" b="1" i="1" u="sng" dirty="0" smtClean="0"/>
              <a:t>3. Провести опрос учеников.</a:t>
            </a:r>
            <a:endParaRPr lang="ru-RU" sz="3200" b="1" i="1" u="sng" dirty="0"/>
          </a:p>
        </p:txBody>
      </p:sp>
      <p:pic>
        <p:nvPicPr>
          <p:cNvPr id="4" name="Рисунок 3" descr="hl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3429000"/>
            <a:ext cx="4357718" cy="326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moi-portal.ru/uploads/images/00/00/02/2012/02/20/2174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412776"/>
            <a:ext cx="5199831" cy="302401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39752" y="48691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Во время  блокады  давали  норму  на  целый день  </a:t>
            </a:r>
            <a:r>
              <a:rPr lang="ru-RU" sz="1600" dirty="0" smtClean="0"/>
              <a:t>125     грамм  хлеба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teddy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484784"/>
            <a:ext cx="5286380" cy="276874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1002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214290"/>
            <a:ext cx="8024895" cy="51218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0166" y="5786454"/>
            <a:ext cx="62250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СПАСИБО  ЗА  ВНИМАНИЕ !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764704"/>
            <a:ext cx="5904656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85852" y="1071546"/>
            <a:ext cx="1790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В Индии 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Рисунок 5" descr="indian-bread-foto-300x1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2143116"/>
            <a:ext cx="6679443" cy="4226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71472" y="1142984"/>
            <a:ext cx="764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В Китае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3356992"/>
            <a:ext cx="29289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5400" b="1" dirty="0" smtClean="0"/>
              <a:t>       </a:t>
            </a:r>
            <a:r>
              <a:rPr lang="ja-JP" altLang="en-US" sz="5400" b="1" dirty="0" smtClean="0"/>
              <a:t>面包</a:t>
            </a:r>
            <a:endParaRPr lang="ru-RU" sz="5400" b="1" dirty="0"/>
          </a:p>
        </p:txBody>
      </p:sp>
      <p:pic>
        <p:nvPicPr>
          <p:cNvPr id="5" name="Рисунок 4" descr="mianba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500306"/>
            <a:ext cx="4714908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2844" y="642918"/>
            <a:ext cx="13539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В Германии и скандинавских странах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5" y="2175888"/>
            <a:ext cx="6184207" cy="4182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000100" y="642918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В Мексике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eac23962ffe2a7e4814e8e4ddc4743c6_614536_x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2357430"/>
            <a:ext cx="6524625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85786" y="571480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        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В Перу и других странах Южной Америки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Pan-in-Huasta-300x2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3214686"/>
            <a:ext cx="4357718" cy="326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8155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2844" y="642918"/>
            <a:ext cx="1743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В России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 descr="492344633d107e5a074fa4e97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1857364"/>
            <a:ext cx="5810277" cy="4357708"/>
          </a:xfrm>
          <a:prstGeom prst="round2Diag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90</Words>
  <Application>Microsoft Office PowerPoint</Application>
  <PresentationFormat>Экран (4:3)</PresentationFormat>
  <Paragraphs>19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Lenovo</cp:lastModifiedBy>
  <cp:revision>50</cp:revision>
  <dcterms:created xsi:type="dcterms:W3CDTF">2013-11-24T06:22:25Z</dcterms:created>
  <dcterms:modified xsi:type="dcterms:W3CDTF">2015-10-12T22:54:26Z</dcterms:modified>
</cp:coreProperties>
</file>