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63" r:id="rId3"/>
    <p:sldId id="260" r:id="rId4"/>
    <p:sldId id="261" r:id="rId5"/>
    <p:sldId id="265" r:id="rId6"/>
    <p:sldId id="266" r:id="rId7"/>
    <p:sldId id="267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16"/>
    <a:srgbClr val="531E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56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3B-427E-4162-917F-6F57B01DDB6B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8BE6-341D-4B91-80A6-F4F8DA1E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Моя бабушка всегда говорила, что тяжёлую блокаду и голод она и моя мама, а её дочь пережила только благодаря нашему коту Ваське. Если бы не этот рыжий хулиган, мы с дочерью умерли бы с голоду как многие другие.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Каждый день Васька уходил на охоту и притаскивал мышек или даже большую жирную крысу. Мышек бабушка потрошила и варила из них похлебку. А 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крыски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получался неплохой гуляш.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этом кот сидел всегда рядом и ждал еду, а ночью все трое лежали под одним одеялом, и он согревал их своим теплом.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Бомбежку он чувствовал намного раньше, чем объявляли воздушную тревогу, начинал крутиться и жалобно мяукать, бабушка успевала собрать вещи, воду, маму, кота и выбежать из дома. Когда бежали в убежище его как члена семьи тащили с собой и смотрели, как бы его не унесли и не съели.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Голод был страшный. Васька был голодный как все и тощий. Всю зиму до весны бабушка собирала крошки для птиц, а с весны выходили с котом на охоту. Бабушка сыпала крошки, и сидели с Васькой в засаде, его прыжок всегда был на удивление точным и быстрым. Васька голодал вместе с нами, и сил у него было не достаточно, что бы удержать птицу. Он хватал птицу, а из кустов выбегала бабушка и помогала ему. Так что с весны до осени ели еще и птиц.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Когда сняли блокаду и появилось побольше еды, и даже потом после войны, бабушка коту всегда отдавала самый лучший кусочек. Гладила его ласково, приговаривая – кормилец ты наш.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ПОМНИТЕ О ХЛЕБЕ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Знаете, однажды я увидел Как старик прощение просил.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буханку хлебушко обидел Тем, что вдруг на землю уронил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 нею встал он на колено, В пополам согнувшись, кое-как.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Сор стряхнул с горбушки… Неумело На себя навесил крестный знак.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«Ты прости меня краюха хлеба, Я неловким стал на склоне лет.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Станет пусть свидетелем синь неба, Ничего важней тебя здесь нет.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была наградой хлеборобу, Утешеньем путнику была.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тебя молитвы слали Богу, И вершили ратные дела.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ещё я вспоминаю детство, Трудные военные года.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Горе, что досталось нам в наследство И плохая, скудная еда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мальцам как пряники, как сладость Выдавался маленький кусок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Хлеба чёрного – простая радость… Разве кто на землю бросить мог?»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Постоял ещё старик немного, И куда-то вдаль побрёл один.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Помните о хлебе, ради Бога, С ним народ вовек непобедим.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данном занятии дети были ознакомлены с литературными произведениями, пословицами и поговорками, сказками разных народов о хлебе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creu.ru/wp-content/uploads/2014/10/102.jpg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ВОВ. -15jpg.jpg"/>
          <p:cNvPicPr>
            <a:picLocks noChangeAspect="1"/>
          </p:cNvPicPr>
          <p:nvPr/>
        </p:nvPicPr>
        <p:blipFill>
          <a:blip r:embed="rId4" cstate="print"/>
          <a:srcRect l="12447" r="58052"/>
          <a:stretch>
            <a:fillRect/>
          </a:stretch>
        </p:blipFill>
        <p:spPr>
          <a:xfrm>
            <a:off x="251521" y="548680"/>
            <a:ext cx="2347426" cy="586153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195736" y="309085"/>
            <a:ext cx="561662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</a:p>
          <a:p>
            <a:pPr algn="ctr" fontAlgn="b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«Фронтовой хлеб»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algn="ctr" fontAlgn="b">
              <a:spcBef>
                <a:spcPct val="0"/>
              </a:spcBef>
              <a:spcAft>
                <a:spcPct val="0"/>
              </a:spcAft>
            </a:pP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r" fontAlgn="b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fontAlgn="b">
              <a:spcBef>
                <a:spcPct val="0"/>
              </a:spcBef>
              <a:spcAft>
                <a:spcPct val="0"/>
              </a:spcAft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b">
              <a:spcBef>
                <a:spcPct val="0"/>
              </a:spcBef>
              <a:spcAft>
                <a:spcPct val="0"/>
              </a:spcAft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b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Кобзевой Д.,</a:t>
            </a:r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3E171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Каютина Ю.</a:t>
            </a:r>
          </a:p>
          <a:p>
            <a:pPr algn="r" fontAlgn="b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(133 гр.- Дошкольное образование»,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144 гр.- «Специальное дошкольное образование»)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r" fontAlgn="b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Научный руководитель – О.Г.Гольская</a:t>
            </a:r>
          </a:p>
          <a:p>
            <a:pPr lvl="0" algn="r" fontAlgn="b">
              <a:spcBef>
                <a:spcPct val="0"/>
              </a:spcBef>
              <a:spcAft>
                <a:spcPct val="0"/>
              </a:spcAft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История про кота во время блокады Ленинграда">
            <a:hlinkClick r:id="rId5"/>
          </p:cNvPr>
          <p:cNvPicPr/>
          <p:nvPr/>
        </p:nvPicPr>
        <p:blipFill>
          <a:blip r:embed="rId6" cstate="print"/>
          <a:srcRect l="5714" r="21471"/>
          <a:stretch>
            <a:fillRect/>
          </a:stretch>
        </p:blipFill>
        <p:spPr bwMode="auto">
          <a:xfrm>
            <a:off x="323528" y="1484784"/>
            <a:ext cx="561662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395536" y="40466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Как кот помог выжить семье во время блокады Ленинграда</a:t>
            </a:r>
            <a:endParaRPr lang="ru-RU" sz="3600" b="1" i="1" dirty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блокадным кошкам -2.jpg"/>
          <p:cNvPicPr>
            <a:picLocks noChangeAspect="1"/>
          </p:cNvPicPr>
          <p:nvPr/>
        </p:nvPicPr>
        <p:blipFill>
          <a:blip r:embed="rId7" cstate="print"/>
          <a:srcRect l="9022" b="13043"/>
          <a:stretch>
            <a:fillRect/>
          </a:stretch>
        </p:blipFill>
        <p:spPr>
          <a:xfrm>
            <a:off x="5508104" y="4797152"/>
            <a:ext cx="2279131" cy="163105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2" name="TextBox 11"/>
          <p:cNvSpPr txBox="1"/>
          <p:nvPr/>
        </p:nvSpPr>
        <p:spPr>
          <a:xfrm>
            <a:off x="5724128" y="3429000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Памятник блокадным</a:t>
            </a:r>
          </a:p>
          <a:p>
            <a:pPr algn="ctr"/>
            <a:r>
              <a:rPr lang="ru-RU" sz="28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кошкам</a:t>
            </a:r>
            <a:endParaRPr lang="ru-RU" sz="2800" b="1" i="1" dirty="0">
              <a:solidFill>
                <a:srgbClr val="3E171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40466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Исследовательский проект «Фронтовой хлеб» 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ВОВ-хлеб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1304763"/>
            <a:ext cx="3528392" cy="52925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9552" y="1700808"/>
            <a:ext cx="3888432" cy="463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  проекта: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ормирование патриотических чувств у детей старшего дошкольного возраста через организацию поисково-исследовательской проектной деятельности.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ВОВ-хлеб.jpg"/>
          <p:cNvPicPr>
            <a:picLocks noChangeAspect="1"/>
          </p:cNvPicPr>
          <p:nvPr/>
        </p:nvPicPr>
        <p:blipFill>
          <a:blip r:embed="rId4" cstate="print"/>
          <a:srcRect l="16854" b="15557"/>
          <a:stretch>
            <a:fillRect/>
          </a:stretch>
        </p:blipFill>
        <p:spPr>
          <a:xfrm>
            <a:off x="3491880" y="673378"/>
            <a:ext cx="4392488" cy="289963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355738"/>
            <a:ext cx="3888432" cy="422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 проекта:</a:t>
            </a: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Познакомить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старших </a:t>
            </a:r>
          </a:p>
          <a:p>
            <a:pPr lvl="0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дошкольников с особенностями хлебопечения в годы Великой Отечественной Войны.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05064"/>
            <a:ext cx="748883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Обогатить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представления детей о значимости и ценности хлеба в нелегкие военные годы.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Воспитывать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уважение и бережное отношение к хлебу и его создателям.</a:t>
            </a:r>
          </a:p>
          <a:p>
            <a:pPr lvl="0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622923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1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хлеб попадает на стол?»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sdo-journal.ru/images/stories/konkurs/work2010_hleb1.jpg"/>
          <p:cNvPicPr/>
          <p:nvPr/>
        </p:nvPicPr>
        <p:blipFill>
          <a:blip r:embed="rId4" cstate="print"/>
          <a:srcRect t="54286" r="30000"/>
          <a:stretch>
            <a:fillRect/>
          </a:stretch>
        </p:blipFill>
        <p:spPr bwMode="auto">
          <a:xfrm>
            <a:off x="539552" y="3573016"/>
            <a:ext cx="475252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хлеб 7.jpg"/>
          <p:cNvPicPr>
            <a:picLocks noChangeAspect="1"/>
          </p:cNvPicPr>
          <p:nvPr/>
        </p:nvPicPr>
        <p:blipFill>
          <a:blip r:embed="rId5" cstate="print"/>
          <a:srcRect l="17226" r="18790"/>
          <a:stretch>
            <a:fillRect/>
          </a:stretch>
        </p:blipFill>
        <p:spPr>
          <a:xfrm>
            <a:off x="5221780" y="3732058"/>
            <a:ext cx="2662588" cy="260085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Рисунок 12" descr="хлеб 19.jpg"/>
          <p:cNvPicPr>
            <a:picLocks noChangeAspect="1"/>
          </p:cNvPicPr>
          <p:nvPr/>
        </p:nvPicPr>
        <p:blipFill>
          <a:blip r:embed="rId6" cstate="print"/>
          <a:srcRect l="25200" r="38201"/>
          <a:stretch>
            <a:fillRect/>
          </a:stretch>
        </p:blipFill>
        <p:spPr>
          <a:xfrm>
            <a:off x="467544" y="1087710"/>
            <a:ext cx="1368152" cy="247136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http://sdo-journal.ru/images/stories/konkurs/work2010_hleb1.jpg"/>
          <p:cNvPicPr/>
          <p:nvPr/>
        </p:nvPicPr>
        <p:blipFill>
          <a:blip r:embed="rId4" cstate="print"/>
          <a:srcRect l="30801" b="51970"/>
          <a:stretch>
            <a:fillRect/>
          </a:stretch>
        </p:blipFill>
        <p:spPr bwMode="auto">
          <a:xfrm>
            <a:off x="3923928" y="1124744"/>
            <a:ext cx="37444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хлеб 23.jpg"/>
          <p:cNvPicPr>
            <a:picLocks noChangeAspect="1"/>
          </p:cNvPicPr>
          <p:nvPr/>
        </p:nvPicPr>
        <p:blipFill>
          <a:blip r:embed="rId7" cstate="print"/>
          <a:srcRect l="2084" r="39553"/>
          <a:stretch>
            <a:fillRect/>
          </a:stretch>
        </p:blipFill>
        <p:spPr>
          <a:xfrm>
            <a:off x="1763688" y="1124744"/>
            <a:ext cx="2088232" cy="238655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369247"/>
            <a:ext cx="78843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№2</a:t>
            </a:r>
            <a:endParaRPr kumimoji="0" lang="ru-RU" sz="28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Литературная гостиная «Беседа о хлебе»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хлеб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1124744"/>
            <a:ext cx="3312368" cy="357449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Рисунок 9" descr="хлеб- литература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1340768"/>
            <a:ext cx="1962150" cy="2790825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1" name="Рисунок 10" descr="хлеб- литература-2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1110482">
            <a:off x="657923" y="2689483"/>
            <a:ext cx="1956989" cy="2822581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2" name="Рисунок 11" descr="хлеб- литература-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868144" y="1268760"/>
            <a:ext cx="1844824" cy="1844824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3" name="Рисунок 12" descr="хлеб- литература-1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785850">
            <a:off x="5636915" y="2593172"/>
            <a:ext cx="1820966" cy="2616957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4" name="Рисунок 13" descr="хлеб- литература-1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67544" y="4221088"/>
            <a:ext cx="1551506" cy="2133321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5" name="Рисунок 14" descr="хлеб- литература-8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23728" y="4221088"/>
            <a:ext cx="1484744" cy="2095212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6" name="Рисунок 15" descr="хлеб- литература-23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635896" y="4211190"/>
            <a:ext cx="1872208" cy="2095090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7" name="Рисунок 16" descr="хлеб- литература-13.jpg"/>
          <p:cNvPicPr>
            <a:picLocks noChangeAspect="1"/>
          </p:cNvPicPr>
          <p:nvPr/>
        </p:nvPicPr>
        <p:blipFill>
          <a:blip r:embed="rId13" cstate="print"/>
          <a:srcRect l="6531" t="10941" r="6531" b="12200"/>
          <a:stretch>
            <a:fillRect/>
          </a:stretch>
        </p:blipFill>
        <p:spPr>
          <a:xfrm>
            <a:off x="5580112" y="4941168"/>
            <a:ext cx="2160240" cy="1432333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386065"/>
            <a:ext cx="35283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– практикум  №3</a:t>
            </a:r>
            <a:endParaRPr kumimoji="0" lang="ru-RU" sz="3200" b="0" i="1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«Приготовление хлебных сухариков»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sdo-journal.ru/images/stories/konkurs/work2010_hleb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48680"/>
            <a:ext cx="3648075" cy="2376264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95536" y="2928318"/>
            <a:ext cx="74168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– практикум  №4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«Изготовление печенья»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sdo-journal.ru/images/stories/konkurs/work2010_hleb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861048"/>
            <a:ext cx="3312368" cy="2475359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  <p:pic>
        <p:nvPicPr>
          <p:cNvPr id="12" name="Рисунок 11" descr="http://sdo-journal.ru/images/stories/konkurs/work2010_hleb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3861048"/>
            <a:ext cx="3096344" cy="2430785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95536" y="414252"/>
            <a:ext cx="73448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– практикум  №5</a:t>
            </a:r>
            <a:endParaRPr kumimoji="0" lang="ru-RU" sz="28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«Приготовление бутербродов»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sdo-journal.ru/images/stories/konkurs/work2010_hleb5.jpg"/>
          <p:cNvPicPr/>
          <p:nvPr/>
        </p:nvPicPr>
        <p:blipFill>
          <a:blip r:embed="rId4" cstate="print"/>
          <a:srcRect b="11369"/>
          <a:stretch>
            <a:fillRect/>
          </a:stretch>
        </p:blipFill>
        <p:spPr bwMode="auto">
          <a:xfrm>
            <a:off x="971600" y="1340768"/>
            <a:ext cx="6336704" cy="5040560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2245</TotalTime>
  <Words>418</Words>
  <Application>Microsoft Office PowerPoint</Application>
  <PresentationFormat>Экран (4:3)</PresentationFormat>
  <Paragraphs>46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228</cp:revision>
  <dcterms:created xsi:type="dcterms:W3CDTF">2015-02-11T07:45:53Z</dcterms:created>
  <dcterms:modified xsi:type="dcterms:W3CDTF">2015-10-13T10:31:08Z</dcterms:modified>
</cp:coreProperties>
</file>