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3" r:id="rId2"/>
    <p:sldId id="272" r:id="rId3"/>
    <p:sldId id="271" r:id="rId4"/>
    <p:sldId id="277" r:id="rId5"/>
    <p:sldId id="276" r:id="rId6"/>
    <p:sldId id="296" r:id="rId7"/>
    <p:sldId id="295" r:id="rId8"/>
    <p:sldId id="300" r:id="rId9"/>
    <p:sldId id="275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56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Первый этап – рождение проблемы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 показывает детям архивное фото, где солдаты обедают в перерывах между боевыми действиями. В процессе рассматривания возник ряд вопросов: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«Что ели солдаты в военные годы?»,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«Отличался ли военный хлеб от хлеба, который едим мы сегодня?»,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«Был ли хлеб вкусным?»,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«Из чего его пекли?»,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«Кто занимался хлебопечением?» и др.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 совместно с детьми была определена </a:t>
            </a:r>
            <a:r>
              <a:rPr lang="ru-RU" sz="1200" b="1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проблема проекта: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Каким был хлеб в годы Великой Отечественной войны?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предлагали различные гипотезы, и мнения у всех разошлись.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Образец приглашения для родителей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совместно с родителями в процессе поисково-исследовательской деятельности собрали богатый познавательный материал о хлебе войны – массу рецептов хлеба (фронтового, тылового, ржаного, блокадного и др.), произведения художественной литературы по теме проекта, воспоминания людей о тяжелом, голодном времени. Выяснилось, что единого рецепта фронтового хлеба не существовало. В разных уголках охваченной сражениями страны его готовили по-своему.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итогам этого этапа были созданы: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сборник «Рецепты военного хлеба»,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сборник познавательного материала «Хлеб войны», с которыми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детизнакомились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большим интересом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некоторые рецепты, которые вошли в сборник «Рецепты военного хлеба».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 «Ржевский»</a:t>
            </a:r>
            <a:b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Картофель варили, очищали, пропускали через мясорубку. Выкладывали массу на доску, посыпанную отрубями, охлаждали. Добавляли отруби, соль, быстро замешивали тесто и помещали его в смазанные жиром формы, которые ставили в духовку.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«Блокадный» хлеб</a:t>
            </a:r>
            <a:b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июле-сентябре 1941 года немецко-фашистские войска вышли к окраинам Ленинграда и Ладожскому озеру, взяв многомиллионный город в кольцо блокады.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Несмотря на страдания, труженики тыла проявили чудеса мужества, отваги, любви к Отчизне. Блокадный Ленинград не был здесь исключением. Для обеспечения воинов и населения города на хлебозаводах было организовано производство хлеба из скудных резервов, а когда они закончились, муку стали доставлять в Ленинград по Ладожскому озеру (по «Дороге жизни»).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состав блокадных буханок входили: 10–12% - мука ржаная обойная, остальное – жмых, шрот, сметки муки с оборудования и пола, выбойка из мешков, пищевая целлюлоза, хвоя. Ровно 125 г – дневная норма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святого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черного блокадного хлеба.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 тыловой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заданию правительства было налажено производство хлеба для населения в условиях огромного дефицита сырья. Московский технологический институт пищевой промышленности разработал рецепт рабочего хлеба, который специальными приказами, распоряжениями, инструкциями доводился до руководителей предприятий общественного питания. В условиях недостаточной обеспеченности мукой при выпечке хлеба широко использовались картофель и другие добавки.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76672"/>
            <a:ext cx="691276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do-journal.ru/images/stories/konkurs/work2010_hleb7.jpg"/>
          <p:cNvPicPr/>
          <p:nvPr/>
        </p:nvPicPr>
        <p:blipFill>
          <a:blip r:embed="rId6" cstate="print"/>
          <a:srcRect r="9039"/>
          <a:stretch>
            <a:fillRect/>
          </a:stretch>
        </p:blipFill>
        <p:spPr bwMode="auto">
          <a:xfrm>
            <a:off x="5076056" y="3501008"/>
            <a:ext cx="3528392" cy="284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7544" y="476672"/>
            <a:ext cx="2448272" cy="3149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Содержание практической деятельности по реализации проекта </a:t>
            </a:r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«Фронтовой  </a:t>
            </a:r>
          </a:p>
          <a:p>
            <a:pPr algn="ctr"/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хлеб»</a:t>
            </a:r>
            <a:endParaRPr lang="ru-RU" sz="2800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162880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1842597"/>
            <a:ext cx="74168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www.drive2.ru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 creu.ru604 × 406 Поиск по картинке</a:t>
            </a:r>
          </a:p>
          <a:p>
            <a:pPr lvl="0"/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История про кота во время блокады Ленинграда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Оно вам надо!: «Только б не было войны...»</a:t>
            </a:r>
          </a:p>
          <a:p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golovanon.blogspot.com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sdo-journal.ru›konkurs/</a:t>
            </a:r>
            <a:r>
              <a:rPr lang="en-US" sz="2400" b="1" i="1" dirty="0" err="1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zaverkonk</a:t>
            </a:r>
            <a:r>
              <a:rPr lang="en-US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…issledovatelskij…</a:t>
            </a:r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...Отечественная Война глазами детей» (научная конференция... moluch.ru</a:t>
            </a:r>
            <a:r>
              <a:rPr lang="ru-RU" sz="2400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Дети войны | Украина.ру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hlebopechka.ru</a:t>
            </a:r>
            <a:endParaRPr lang="ru-RU" sz="2400" b="1" i="1" dirty="0" smtClean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76672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531E1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36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Победа. 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04664"/>
            <a:ext cx="1386641" cy="12961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8.jpg"/>
          <p:cNvPicPr/>
          <p:nvPr/>
        </p:nvPicPr>
        <p:blipFill>
          <a:blip r:embed="rId5" cstate="print"/>
          <a:srcRect l="2020" r="3030"/>
          <a:stretch>
            <a:fillRect/>
          </a:stretch>
        </p:blipFill>
        <p:spPr bwMode="auto">
          <a:xfrm>
            <a:off x="467544" y="620688"/>
            <a:ext cx="727280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хлеб 2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941168"/>
            <a:ext cx="2232248" cy="15032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572000" y="1484784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188640"/>
            <a:ext cx="7416824" cy="62646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9.jpg"/>
          <p:cNvPicPr/>
          <p:nvPr/>
        </p:nvPicPr>
        <p:blipFill>
          <a:blip r:embed="rId5" cstate="print"/>
          <a:srcRect l="19829" t="48043" b="3400"/>
          <a:stretch>
            <a:fillRect/>
          </a:stretch>
        </p:blipFill>
        <p:spPr bwMode="auto">
          <a:xfrm>
            <a:off x="2555776" y="3140968"/>
            <a:ext cx="52565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9" name="Рисунок 8" descr="http://sdo-journal.ru/images/stories/konkurs/work2010_hleb9.jpg"/>
          <p:cNvPicPr/>
          <p:nvPr/>
        </p:nvPicPr>
        <p:blipFill>
          <a:blip r:embed="rId5" cstate="print"/>
          <a:srcRect t="1165" r="57500" b="50881"/>
          <a:stretch>
            <a:fillRect/>
          </a:stretch>
        </p:blipFill>
        <p:spPr bwMode="auto">
          <a:xfrm>
            <a:off x="323528" y="332656"/>
            <a:ext cx="38164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23928" y="669256"/>
            <a:ext cx="38164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сбор информации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хлеб 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068555"/>
            <a:ext cx="3168352" cy="238478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179512" y="228214"/>
            <a:ext cx="8782467" cy="63691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В-Походный хлеб-лепёшка с семечками.jpg"/>
          <p:cNvPicPr>
            <a:picLocks noChangeAspect="1"/>
          </p:cNvPicPr>
          <p:nvPr/>
        </p:nvPicPr>
        <p:blipFill>
          <a:blip r:embed="rId5" cstate="print"/>
          <a:srcRect l="33451" r="4964" b="5556"/>
          <a:stretch>
            <a:fillRect/>
          </a:stretch>
        </p:blipFill>
        <p:spPr>
          <a:xfrm>
            <a:off x="4788024" y="3429000"/>
            <a:ext cx="2880320" cy="293966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ВОВ-хлеб 2.jpg"/>
          <p:cNvPicPr>
            <a:picLocks noChangeAspect="1"/>
          </p:cNvPicPr>
          <p:nvPr/>
        </p:nvPicPr>
        <p:blipFill>
          <a:blip r:embed="rId6" cstate="print"/>
          <a:srcRect l="16279" r="12922" b="18308"/>
          <a:stretch>
            <a:fillRect/>
          </a:stretch>
        </p:blipFill>
        <p:spPr>
          <a:xfrm>
            <a:off x="539552" y="2780927"/>
            <a:ext cx="4104456" cy="355193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ВОВ-хлеб 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3" y="476672"/>
            <a:ext cx="2730161" cy="2160240"/>
          </a:xfrm>
          <a:prstGeom prst="rect">
            <a:avLst/>
          </a:prstGeom>
          <a:ln w="28575">
            <a:solidFill>
              <a:srgbClr val="531E1D"/>
            </a:solidFill>
          </a:ln>
        </p:spPr>
      </p:pic>
      <p:pic>
        <p:nvPicPr>
          <p:cNvPr id="12" name="Рисунок 11" descr="ВОВ-хлеб 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476672"/>
            <a:ext cx="4321849" cy="2831769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3" name="Рисунок 12" descr="хлеб Ржевский.jpg"/>
          <p:cNvPicPr>
            <a:picLocks noChangeAspect="1"/>
          </p:cNvPicPr>
          <p:nvPr/>
        </p:nvPicPr>
        <p:blipFill>
          <a:blip r:embed="rId9" cstate="print"/>
          <a:srcRect l="4712" t="21429" b="14286"/>
          <a:stretch>
            <a:fillRect/>
          </a:stretch>
        </p:blipFill>
        <p:spPr>
          <a:xfrm>
            <a:off x="4788024" y="3429000"/>
            <a:ext cx="2912580" cy="129614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528" y="359425"/>
            <a:ext cx="74168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 – практическая деятельность 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sdo-journal.ru/images/stories/konkurs/work2010_hleb10.jpg"/>
          <p:cNvPicPr/>
          <p:nvPr/>
        </p:nvPicPr>
        <p:blipFill>
          <a:blip r:embed="rId4" cstate="print"/>
          <a:srcRect l="3207" t="978" r="26604" b="65770"/>
          <a:stretch>
            <a:fillRect/>
          </a:stretch>
        </p:blipFill>
        <p:spPr bwMode="auto">
          <a:xfrm>
            <a:off x="4283968" y="1412776"/>
            <a:ext cx="33843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Рисунок 10" descr="http://sdo-journal.ru/images/stories/konkurs/work2010_hleb10.jpg"/>
          <p:cNvPicPr/>
          <p:nvPr/>
        </p:nvPicPr>
        <p:blipFill>
          <a:blip r:embed="rId4" cstate="print"/>
          <a:srcRect l="32453" t="37286" b="31418"/>
          <a:stretch>
            <a:fillRect/>
          </a:stretch>
        </p:blipFill>
        <p:spPr bwMode="auto">
          <a:xfrm>
            <a:off x="4067944" y="3789040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2" name="Рисунок 11" descr="http://sdo-journal.ru/images/stories/konkurs/work2010_hleb10.jpg"/>
          <p:cNvPicPr/>
          <p:nvPr/>
        </p:nvPicPr>
        <p:blipFill>
          <a:blip r:embed="rId4" cstate="print"/>
          <a:srcRect t="62500" r="55502"/>
          <a:stretch>
            <a:fillRect/>
          </a:stretch>
        </p:blipFill>
        <p:spPr bwMode="auto">
          <a:xfrm>
            <a:off x="395536" y="2492896"/>
            <a:ext cx="381642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95536" y="1377555"/>
            <a:ext cx="41044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«Изготовление военного хлеба»</a:t>
            </a:r>
            <a:endParaRPr kumimoji="0" lang="ru-RU" sz="360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11.jpg"/>
          <p:cNvPicPr/>
          <p:nvPr/>
        </p:nvPicPr>
        <p:blipFill>
          <a:blip r:embed="rId4" cstate="print"/>
          <a:srcRect l="7700" r="3000"/>
          <a:stretch>
            <a:fillRect/>
          </a:stretch>
        </p:blipFill>
        <p:spPr bwMode="auto">
          <a:xfrm>
            <a:off x="467544" y="548680"/>
            <a:ext cx="7200800" cy="576064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хлеб 1.jpg"/>
          <p:cNvPicPr>
            <a:picLocks noChangeAspect="1"/>
          </p:cNvPicPr>
          <p:nvPr/>
        </p:nvPicPr>
        <p:blipFill>
          <a:blip r:embed="rId5" cstate="print"/>
          <a:srcRect r="6061"/>
          <a:stretch>
            <a:fillRect/>
          </a:stretch>
        </p:blipFill>
        <p:spPr>
          <a:xfrm>
            <a:off x="5148064" y="692696"/>
            <a:ext cx="2480276" cy="158417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0" name="Рисунок 9" descr="хлеб 12.jpg"/>
          <p:cNvPicPr>
            <a:picLocks noChangeAspect="1"/>
          </p:cNvPicPr>
          <p:nvPr/>
        </p:nvPicPr>
        <p:blipFill>
          <a:blip r:embed="rId6" cstate="print"/>
          <a:srcRect r="6818"/>
          <a:stretch>
            <a:fillRect/>
          </a:stretch>
        </p:blipFill>
        <p:spPr>
          <a:xfrm>
            <a:off x="539552" y="3726877"/>
            <a:ext cx="3096344" cy="2492179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349879"/>
            <a:ext cx="78123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Четвертый этап –в форме тематического занятия</a:t>
            </a:r>
            <a:endParaRPr kumimoji="0" lang="ru-RU" sz="3200" b="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12.jpg"/>
          <p:cNvPicPr/>
          <p:nvPr/>
        </p:nvPicPr>
        <p:blipFill>
          <a:blip r:embed="rId4" cstate="print"/>
          <a:srcRect t="8431"/>
          <a:stretch>
            <a:fillRect/>
          </a:stretch>
        </p:blipFill>
        <p:spPr bwMode="auto">
          <a:xfrm>
            <a:off x="539552" y="1412776"/>
            <a:ext cx="7128792" cy="2592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http://sdo-journal.ru/images/stories/konkurs/work2010_hleb13.jpg"/>
          <p:cNvPicPr/>
          <p:nvPr/>
        </p:nvPicPr>
        <p:blipFill>
          <a:blip r:embed="rId5" cstate="print"/>
          <a:srcRect b="22237"/>
          <a:stretch>
            <a:fillRect/>
          </a:stretch>
        </p:blipFill>
        <p:spPr bwMode="auto">
          <a:xfrm>
            <a:off x="611560" y="4149080"/>
            <a:ext cx="3600400" cy="2160240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  <p:pic>
        <p:nvPicPr>
          <p:cNvPr id="11" name="Рисунок 10" descr="http://sdo-journal.ru/images/stories/konkurs/work2010_hleb14.jpg"/>
          <p:cNvPicPr/>
          <p:nvPr/>
        </p:nvPicPr>
        <p:blipFill>
          <a:blip r:embed="rId6" cstate="print"/>
          <a:srcRect t="6452" b="12903"/>
          <a:stretch>
            <a:fillRect/>
          </a:stretch>
        </p:blipFill>
        <p:spPr bwMode="auto">
          <a:xfrm>
            <a:off x="4427984" y="4149080"/>
            <a:ext cx="3168352" cy="2160240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хдеб блокадный_NV_Cuycin_Blokadnuyy_hleb_1987.jpg"/>
          <p:cNvPicPr>
            <a:picLocks noChangeAspect="1"/>
          </p:cNvPicPr>
          <p:nvPr/>
        </p:nvPicPr>
        <p:blipFill>
          <a:blip r:embed="rId4" cstate="print"/>
          <a:srcRect l="30408" r="3163"/>
          <a:stretch>
            <a:fillRect/>
          </a:stretch>
        </p:blipFill>
        <p:spPr>
          <a:xfrm>
            <a:off x="467545" y="548680"/>
            <a:ext cx="3881482" cy="576064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Рисунок 8" descr="музей блокад. хлеба 1.jpg"/>
          <p:cNvPicPr>
            <a:picLocks noChangeAspect="1"/>
          </p:cNvPicPr>
          <p:nvPr/>
        </p:nvPicPr>
        <p:blipFill>
          <a:blip r:embed="rId5" cstate="print"/>
          <a:srcRect l="4440" r="6536" b="20483"/>
          <a:stretch>
            <a:fillRect/>
          </a:stretch>
        </p:blipFill>
        <p:spPr>
          <a:xfrm>
            <a:off x="4499992" y="2276872"/>
            <a:ext cx="3214607" cy="208823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1" name="Рисунок 10" descr="музей блокад. хлеба 2.jpg"/>
          <p:cNvPicPr>
            <a:picLocks noChangeAspect="1"/>
          </p:cNvPicPr>
          <p:nvPr/>
        </p:nvPicPr>
        <p:blipFill>
          <a:blip r:embed="rId6" cstate="print"/>
          <a:srcRect b="6829"/>
          <a:stretch>
            <a:fillRect/>
          </a:stretch>
        </p:blipFill>
        <p:spPr>
          <a:xfrm>
            <a:off x="4499991" y="476672"/>
            <a:ext cx="3240361" cy="1656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Рисунок 11" descr="музей блокад. Ленинграда.jpg"/>
          <p:cNvPicPr>
            <a:picLocks noChangeAspect="1"/>
          </p:cNvPicPr>
          <p:nvPr/>
        </p:nvPicPr>
        <p:blipFill>
          <a:blip r:embed="rId7" cstate="print"/>
          <a:srcRect t="8678" b="14466"/>
          <a:stretch>
            <a:fillRect/>
          </a:stretch>
        </p:blipFill>
        <p:spPr>
          <a:xfrm>
            <a:off x="4519088" y="4477519"/>
            <a:ext cx="3177858" cy="18318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://sdo-journal.ru/images/stories/konkurs/work2010_hleb16.jpg"/>
          <p:cNvPicPr/>
          <p:nvPr/>
        </p:nvPicPr>
        <p:blipFill>
          <a:blip r:embed="rId4" cstate="print"/>
          <a:srcRect l="10170" t="10638" r="13559" b="10638"/>
          <a:stretch>
            <a:fillRect/>
          </a:stretch>
        </p:blipFill>
        <p:spPr bwMode="auto">
          <a:xfrm>
            <a:off x="4427984" y="3933056"/>
            <a:ext cx="33123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Рисунок 9" descr="http://sdo-journal.ru/images/stories/konkurs/work2010_hleb15.jpg"/>
          <p:cNvPicPr/>
          <p:nvPr/>
        </p:nvPicPr>
        <p:blipFill>
          <a:blip r:embed="rId5" cstate="print"/>
          <a:srcRect t="20293"/>
          <a:stretch>
            <a:fillRect/>
          </a:stretch>
        </p:blipFill>
        <p:spPr bwMode="auto">
          <a:xfrm>
            <a:off x="395536" y="404664"/>
            <a:ext cx="453650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44008" y="461870"/>
            <a:ext cx="30963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Береги хлеб, он дорого достается.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Не оставляй недоеденных кусков.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Никогда не бросай хлеб.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3284985"/>
            <a:ext cx="4464496" cy="322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Продли жизнь хлебу.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Подними брошенный кусок, отдай птицам, но не оставляй на полу, на земле, чтобы не затоптали в грязь человеческий труд.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2245</TotalTime>
  <Words>206</Words>
  <Application>Microsoft Office PowerPoint</Application>
  <PresentationFormat>Экран (4:3)</PresentationFormat>
  <Paragraphs>51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227</cp:revision>
  <dcterms:created xsi:type="dcterms:W3CDTF">2015-02-11T07:45:53Z</dcterms:created>
  <dcterms:modified xsi:type="dcterms:W3CDTF">2015-10-13T10:33:51Z</dcterms:modified>
</cp:coreProperties>
</file>