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7"/>
  </p:notesMasterIdLst>
  <p:sldIdLst>
    <p:sldId id="273" r:id="rId2"/>
    <p:sldId id="274" r:id="rId3"/>
    <p:sldId id="256" r:id="rId4"/>
    <p:sldId id="257" r:id="rId5"/>
    <p:sldId id="258" r:id="rId6"/>
    <p:sldId id="260" r:id="rId7"/>
    <p:sldId id="271" r:id="rId8"/>
    <p:sldId id="261" r:id="rId9"/>
    <p:sldId id="262" r:id="rId10"/>
    <p:sldId id="263" r:id="rId11"/>
    <p:sldId id="275" r:id="rId12"/>
    <p:sldId id="276" r:id="rId13"/>
    <p:sldId id="277" r:id="rId14"/>
    <p:sldId id="278" r:id="rId15"/>
    <p:sldId id="264" r:id="rId16"/>
    <p:sldId id="281" r:id="rId17"/>
    <p:sldId id="279" r:id="rId18"/>
    <p:sldId id="282" r:id="rId19"/>
    <p:sldId id="280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70" r:id="rId33"/>
    <p:sldId id="295" r:id="rId34"/>
    <p:sldId id="296" r:id="rId35"/>
    <p:sldId id="297" r:id="rId36"/>
    <p:sldId id="298" r:id="rId37"/>
    <p:sldId id="300" r:id="rId38"/>
    <p:sldId id="301" r:id="rId39"/>
    <p:sldId id="299" r:id="rId40"/>
    <p:sldId id="302" r:id="rId41"/>
    <p:sldId id="304" r:id="rId42"/>
    <p:sldId id="303" r:id="rId43"/>
    <p:sldId id="305" r:id="rId44"/>
    <p:sldId id="307" r:id="rId45"/>
    <p:sldId id="308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885F1-E815-491E-8C70-D3A6A2609D2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1F593-0476-49E1-9BDE-A62039943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975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1F593-0476-49E1-9BDE-A62039943525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607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076" y="0"/>
            <a:ext cx="923607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8352928" cy="518457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bg1"/>
                </a:solidFill>
              </a:rPr>
              <a:t>«МИР ВОКРУГ </a:t>
            </a:r>
            <a:br>
              <a:rPr lang="ru-RU" sz="9600" dirty="0" smtClean="0">
                <a:solidFill>
                  <a:schemeClr val="bg1"/>
                </a:solidFill>
              </a:rPr>
            </a:br>
            <a:r>
              <a:rPr lang="ru-RU" sz="9600" dirty="0">
                <a:solidFill>
                  <a:schemeClr val="bg1"/>
                </a:solidFill>
              </a:rPr>
              <a:t/>
            </a:r>
            <a:br>
              <a:rPr lang="ru-RU" sz="9600" dirty="0">
                <a:solidFill>
                  <a:schemeClr val="bg1"/>
                </a:solidFill>
              </a:rPr>
            </a:br>
            <a:r>
              <a:rPr lang="ru-RU" sz="9600" dirty="0" smtClean="0">
                <a:solidFill>
                  <a:schemeClr val="bg1"/>
                </a:solidFill>
              </a:rPr>
              <a:t>НАС»</a:t>
            </a:r>
            <a:endParaRPr lang="ru-RU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35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7" y="0"/>
            <a:ext cx="8503243" cy="5663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47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КОНКУРС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967335"/>
            <a:ext cx="82089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СТОЛИЦЫ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918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Задание: Заполнить таблицу. 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За </a:t>
            </a:r>
            <a:r>
              <a:rPr lang="ru-RU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каждый правильный ответ 1 балл.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394147"/>
              </p:ext>
            </p:extLst>
          </p:nvPr>
        </p:nvGraphicFramePr>
        <p:xfrm>
          <a:off x="0" y="1268764"/>
          <a:ext cx="9036496" cy="5472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7777"/>
                <a:gridCol w="4518719"/>
              </a:tblGrid>
              <a:tr h="6080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Страна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Столица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</a:tr>
              <a:tr h="6080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Берлин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</a:tr>
              <a:tr h="6080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Минск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</a:tr>
              <a:tr h="6080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Испания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</a:tr>
              <a:tr h="6080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Австрия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</a:tr>
              <a:tr h="6080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Буэнос-Айрес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</a:tr>
              <a:tr h="6080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Англия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</a:tr>
              <a:tr h="6080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Канада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</a:tr>
              <a:tr h="6080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ru-RU" sz="18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Токио</a:t>
                      </a:r>
                      <a:endParaRPr lang="ru-RU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1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Правильные 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6" y="1427032"/>
            <a:ext cx="9037637" cy="543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108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КОНКУРС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967335"/>
            <a:ext cx="88569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ДОСТОПРИМЕЧАТЕЛЬНОСТИ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307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АВСТРАЛИЯ?</a:t>
            </a:r>
            <a:endParaRPr lang="ru-RU" sz="8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07504" y="5445224"/>
            <a:ext cx="1008112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8388424" y="5445224"/>
            <a:ext cx="1008112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783" y="620688"/>
            <a:ext cx="5448300" cy="410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892" y="630172"/>
            <a:ext cx="4594225" cy="410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523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32330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</a:t>
            </a:r>
            <a:r>
              <a:rPr lang="ru-RU" sz="5200" dirty="0" smtClean="0"/>
              <a:t>АВСТРАЛИЯ.</a:t>
            </a:r>
          </a:p>
          <a:p>
            <a:pPr marL="0" indent="0" algn="ctr">
              <a:buNone/>
            </a:pPr>
            <a:r>
              <a:rPr lang="ru-RU" sz="5200" dirty="0" smtClean="0"/>
              <a:t> Сиднейский оперный театр</a:t>
            </a:r>
            <a:endParaRPr lang="ru-RU" sz="52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0" y="5445224"/>
            <a:ext cx="1115616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252" y="1124744"/>
            <a:ext cx="9753600" cy="410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52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ЯПОНИЯ?</a:t>
            </a:r>
            <a:endParaRPr lang="ru-RU" sz="8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0" y="5445224"/>
            <a:ext cx="1115616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8172400" y="5445224"/>
            <a:ext cx="1152128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287" y="692696"/>
            <a:ext cx="4876800" cy="403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170" y="707651"/>
            <a:ext cx="5380037" cy="403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41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39531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</a:t>
            </a:r>
            <a:r>
              <a:rPr lang="ru-RU" sz="4700" dirty="0" smtClean="0"/>
              <a:t>ЯПОНИЯ.    Тории </a:t>
            </a:r>
            <a:r>
              <a:rPr lang="ru-RU" sz="4700" dirty="0" err="1"/>
              <a:t>Ицукусима</a:t>
            </a:r>
            <a:r>
              <a:rPr lang="ru-RU" sz="4700" dirty="0"/>
              <a:t> – </a:t>
            </a:r>
            <a:endParaRPr lang="ru-RU" sz="4700" dirty="0" smtClean="0"/>
          </a:p>
          <a:p>
            <a:pPr marL="0" indent="0" algn="ctr">
              <a:buNone/>
            </a:pPr>
            <a:r>
              <a:rPr lang="ru-RU" sz="4700" dirty="0" smtClean="0"/>
              <a:t>огромные </a:t>
            </a:r>
            <a:r>
              <a:rPr lang="ru-RU" sz="4700" dirty="0"/>
              <a:t>деревянные ворота</a:t>
            </a:r>
          </a:p>
        </p:txBody>
      </p:sp>
      <p:sp>
        <p:nvSpPr>
          <p:cNvPr id="4" name="Стрелка вверх 3"/>
          <p:cNvSpPr/>
          <p:nvPr/>
        </p:nvSpPr>
        <p:spPr>
          <a:xfrm>
            <a:off x="107504" y="5445224"/>
            <a:ext cx="1080120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594" y="548680"/>
            <a:ext cx="9753600" cy="403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35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АНГЛИЯ?</a:t>
            </a:r>
            <a:endParaRPr lang="ru-RU" sz="8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31157" y="5445224"/>
            <a:ext cx="1228475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8316416" y="5445224"/>
            <a:ext cx="1008111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390" y="764704"/>
            <a:ext cx="4846637" cy="403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01" y="769431"/>
            <a:ext cx="5604848" cy="402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26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КОНКУРС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967335"/>
            <a:ext cx="82089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ФЛАГИ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29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</a:t>
            </a:r>
            <a:r>
              <a:rPr lang="ru-RU" sz="4000" dirty="0" smtClean="0"/>
              <a:t>АНГЛИЯ.</a:t>
            </a:r>
            <a:r>
              <a:rPr lang="ru-RU" sz="4000" dirty="0"/>
              <a:t> Букингемский дворец — официальная лондонская резиденция британских монархов</a:t>
            </a:r>
          </a:p>
        </p:txBody>
      </p:sp>
      <p:sp>
        <p:nvSpPr>
          <p:cNvPr id="8" name="Стрелка вверх 7"/>
          <p:cNvSpPr/>
          <p:nvPr/>
        </p:nvSpPr>
        <p:spPr>
          <a:xfrm>
            <a:off x="8258429" y="5470228"/>
            <a:ext cx="1066099" cy="1186937"/>
          </a:xfrm>
          <a:prstGeom prst="upArrow">
            <a:avLst>
              <a:gd name="adj1" fmla="val 50000"/>
              <a:gd name="adj2" fmla="val 514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548679"/>
            <a:ext cx="9753600" cy="403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956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БЕЛОРУССИЯ?</a:t>
            </a:r>
            <a:endParaRPr lang="ru-RU" sz="8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07504" y="5445224"/>
            <a:ext cx="1008112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8316416" y="5445224"/>
            <a:ext cx="1080119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086" y="404664"/>
            <a:ext cx="4876800" cy="423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077" y="404664"/>
            <a:ext cx="5562600" cy="424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1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8686800" cy="618740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</a:t>
            </a:r>
            <a:r>
              <a:rPr lang="ru-RU" sz="4000" dirty="0" smtClean="0"/>
              <a:t>БЕЛОРУССИЯ. Брестская крепость.</a:t>
            </a:r>
            <a:endParaRPr lang="ru-RU" sz="4000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8337580" y="5456553"/>
            <a:ext cx="1073287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835" y="1135378"/>
            <a:ext cx="9745663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41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ИСПАНИЯ?</a:t>
            </a:r>
            <a:endParaRPr lang="ru-RU" sz="8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07504" y="5445224"/>
            <a:ext cx="1008112" cy="1211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8316416" y="5445224"/>
            <a:ext cx="1008112" cy="1211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973" y="476672"/>
            <a:ext cx="4899025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824" y="469567"/>
            <a:ext cx="5181600" cy="428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7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</a:t>
            </a:r>
            <a:r>
              <a:rPr lang="ru-RU" sz="4000" dirty="0" smtClean="0"/>
              <a:t>ИСПАНИЯ. Храм Святого семейства </a:t>
            </a:r>
          </a:p>
          <a:p>
            <a:pPr marL="0" indent="0" algn="ctr">
              <a:buNone/>
            </a:pPr>
            <a:r>
              <a:rPr lang="ru-RU" sz="4000" dirty="0" smtClean="0"/>
              <a:t>в Барселоне.</a:t>
            </a:r>
            <a:endParaRPr lang="ru-RU" sz="4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07504" y="5603304"/>
            <a:ext cx="1008112" cy="105386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260648"/>
            <a:ext cx="9775826" cy="44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052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КАНАДА?</a:t>
            </a:r>
            <a:endParaRPr lang="ru-RU" sz="8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07504" y="5445224"/>
            <a:ext cx="1080120" cy="1211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8244408" y="5445224"/>
            <a:ext cx="1080120" cy="1211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548680"/>
            <a:ext cx="5524500" cy="414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82500"/>
            <a:ext cx="49688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95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4000" dirty="0" smtClean="0"/>
              <a:t>   КАНАДА. Ниагарский водопад.</a:t>
            </a:r>
            <a:endParaRPr lang="ru-RU" sz="4000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8244408" y="5445224"/>
            <a:ext cx="1080120" cy="1211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51" y="260648"/>
            <a:ext cx="9753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52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АРГЕНТИНА?</a:t>
            </a:r>
            <a:endParaRPr lang="ru-RU" sz="8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0" y="5445224"/>
            <a:ext cx="1187624" cy="1211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8244408" y="5445224"/>
            <a:ext cx="1080120" cy="1211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46" y="620688"/>
            <a:ext cx="4999037" cy="400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292" y="620688"/>
            <a:ext cx="4892675" cy="400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71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602128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</a:t>
            </a:r>
          </a:p>
          <a:p>
            <a:pPr marL="0" indent="0" algn="ctr">
              <a:buNone/>
            </a:pPr>
            <a:r>
              <a:rPr lang="ru-RU" sz="4000" dirty="0" smtClean="0"/>
              <a:t>АРГЕНТИНА.</a:t>
            </a:r>
            <a:r>
              <a:rPr lang="ru-RU" sz="4000" dirty="0"/>
              <a:t> </a:t>
            </a:r>
            <a:endParaRPr lang="ru-RU" sz="4000" dirty="0" smtClean="0"/>
          </a:p>
          <a:p>
            <a:pPr marL="0" indent="0" algn="ctr">
              <a:buNone/>
            </a:pPr>
            <a:r>
              <a:rPr lang="ru-RU" sz="4000" dirty="0" smtClean="0"/>
              <a:t>Заповедник </a:t>
            </a:r>
            <a:r>
              <a:rPr lang="ru-RU" sz="4000" dirty="0" err="1"/>
              <a:t>Пунта</a:t>
            </a:r>
            <a:r>
              <a:rPr lang="ru-RU" sz="4000" dirty="0"/>
              <a:t> </a:t>
            </a:r>
            <a:r>
              <a:rPr lang="ru-RU" sz="4000" dirty="0" err="1" smtClean="0"/>
              <a:t>Томбо</a:t>
            </a:r>
            <a:endParaRPr lang="ru-RU" sz="4000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8172400" y="5589240"/>
            <a:ext cx="1224136" cy="106792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442" y="404664"/>
            <a:ext cx="9753600" cy="443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47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4959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ГЕРМАНИЯ?</a:t>
            </a:r>
            <a:endParaRPr lang="ru-RU" sz="8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71500" y="5445224"/>
            <a:ext cx="1260140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8316416" y="5445224"/>
            <a:ext cx="1080119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 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448" y="5949280"/>
            <a:ext cx="53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722" y="476672"/>
            <a:ext cx="5592763" cy="403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433" y="476671"/>
            <a:ext cx="4968875" cy="403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45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92"/>
            <a:ext cx="8531857" cy="579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79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/>
              <a:t>   </a:t>
            </a:r>
            <a:r>
              <a:rPr lang="ru-RU" sz="4000" dirty="0" smtClean="0"/>
              <a:t>ГЕРМАНИЯ.</a:t>
            </a:r>
            <a:r>
              <a:rPr lang="ru-RU" sz="4000" b="1" dirty="0"/>
              <a:t> </a:t>
            </a:r>
            <a:r>
              <a:rPr lang="ru-RU" sz="4000" dirty="0" smtClean="0"/>
              <a:t>Рейхстаг</a:t>
            </a:r>
            <a:endParaRPr lang="ru-RU" sz="40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07504" y="5589240"/>
            <a:ext cx="1080120" cy="106792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476672"/>
            <a:ext cx="9769476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257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КОНКУРС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967335"/>
            <a:ext cx="88569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НАЦИОНАЛЬНЫЕ КОСТЮМЫ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991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900" dirty="0">
                <a:solidFill>
                  <a:schemeClr val="tx2"/>
                </a:solidFill>
              </a:rPr>
              <a:t>ИСПАНИЯ?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106514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1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442619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Стрелка вверх 13"/>
          <p:cNvSpPr/>
          <p:nvPr/>
        </p:nvSpPr>
        <p:spPr>
          <a:xfrm>
            <a:off x="781236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3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09" y="1173229"/>
            <a:ext cx="3040063" cy="433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73229"/>
            <a:ext cx="2659063" cy="435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506" y="1237938"/>
            <a:ext cx="2620963" cy="431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58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900" dirty="0" smtClean="0">
                <a:solidFill>
                  <a:schemeClr val="tx2"/>
                </a:solidFill>
              </a:rPr>
              <a:t>БЕЛОРУССИЯ?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106514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1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442619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Стрелка вверх 13"/>
          <p:cNvSpPr/>
          <p:nvPr/>
        </p:nvSpPr>
        <p:spPr>
          <a:xfrm>
            <a:off x="781236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3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96751"/>
            <a:ext cx="3040063" cy="433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152" y="1187445"/>
            <a:ext cx="3124200" cy="433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37" y="1206592"/>
            <a:ext cx="3040063" cy="433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877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900" dirty="0" smtClean="0">
                <a:solidFill>
                  <a:schemeClr val="tx2"/>
                </a:solidFill>
              </a:rPr>
              <a:t>ГЕРМАНИЯ?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106514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1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442619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Стрелка вверх 13"/>
          <p:cNvSpPr/>
          <p:nvPr/>
        </p:nvSpPr>
        <p:spPr>
          <a:xfrm>
            <a:off x="781236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3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1368"/>
            <a:ext cx="3116263" cy="433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92559"/>
            <a:ext cx="3040063" cy="433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7" y="1218248"/>
            <a:ext cx="2659063" cy="435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07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900" dirty="0" smtClean="0">
                <a:solidFill>
                  <a:schemeClr val="tx2"/>
                </a:solidFill>
              </a:rPr>
              <a:t>ЯПОНИЯ?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>
            <a:off x="1106514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1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442619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Стрелка вверх 13"/>
          <p:cNvSpPr/>
          <p:nvPr/>
        </p:nvSpPr>
        <p:spPr>
          <a:xfrm>
            <a:off x="781236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3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4012"/>
            <a:ext cx="3222625" cy="431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621" y="1301791"/>
            <a:ext cx="3124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570" y="1341989"/>
            <a:ext cx="2659063" cy="435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573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900" dirty="0" smtClean="0">
                <a:solidFill>
                  <a:schemeClr val="tx2"/>
                </a:solidFill>
              </a:rPr>
              <a:t>АРГЕНТИНА?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>
            <a:off x="1106514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1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442619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Стрелка вверх 13"/>
          <p:cNvSpPr/>
          <p:nvPr/>
        </p:nvSpPr>
        <p:spPr>
          <a:xfrm>
            <a:off x="7812360" y="5661248"/>
            <a:ext cx="1224136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3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5730"/>
            <a:ext cx="2560637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551" y="1205927"/>
            <a:ext cx="3025775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249" y="1244027"/>
            <a:ext cx="3230563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1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КОНКУРС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967335"/>
            <a:ext cx="88569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НАЦИОНАЛЬНАЯ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КУХНЯ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550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 ПОДСКАЗКА</a:t>
            </a:r>
            <a:br>
              <a:rPr lang="ru-RU" dirty="0" smtClean="0"/>
            </a:br>
            <a:r>
              <a:rPr lang="ru-RU" dirty="0" smtClean="0"/>
              <a:t>5 БАЛЛОВ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484783"/>
            <a:ext cx="8229600" cy="534781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      </a:t>
            </a:r>
            <a:r>
              <a:rPr lang="ru-RU" sz="4400" dirty="0" smtClean="0"/>
              <a:t>Кухня </a:t>
            </a:r>
            <a:r>
              <a:rPr lang="ru-RU" sz="4400" dirty="0"/>
              <a:t>в … — одна из главных </a:t>
            </a:r>
            <a:r>
              <a:rPr lang="ru-RU" sz="4400" dirty="0" smtClean="0"/>
              <a:t>                достопримечательностей </a:t>
            </a:r>
            <a:r>
              <a:rPr lang="ru-RU" sz="4400" dirty="0"/>
              <a:t>страны. </a:t>
            </a:r>
            <a:endParaRPr lang="ru-RU" sz="4400" dirty="0" smtClean="0"/>
          </a:p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Исконная </a:t>
            </a:r>
            <a:r>
              <a:rPr lang="ru-RU" sz="4400" dirty="0"/>
              <a:t>…. кухня довольно проста, ее основой являются лук, чеснок, сладкий перец, зелень, шалфей и оливковое масло.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94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 ПОДСКАЗКА</a:t>
            </a:r>
            <a:br>
              <a:rPr lang="ru-RU" dirty="0" smtClean="0"/>
            </a:br>
            <a:r>
              <a:rPr lang="ru-RU" dirty="0" smtClean="0"/>
              <a:t>4 БАЛЛА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484784"/>
            <a:ext cx="8517632" cy="4741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 Для </a:t>
            </a:r>
            <a:r>
              <a:rPr lang="ru-RU" sz="4400" dirty="0"/>
              <a:t>многих блюд характерны </a:t>
            </a:r>
            <a:r>
              <a:rPr lang="ru-RU" sz="4400" dirty="0" smtClean="0"/>
              <a:t>    такие </a:t>
            </a:r>
            <a:r>
              <a:rPr lang="ru-RU" sz="4400" dirty="0"/>
              <a:t>кулинарные приемы, как жарение на гриле, запекание с овечьим сыром 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и </a:t>
            </a:r>
            <a:r>
              <a:rPr lang="ru-RU" sz="4400" dirty="0"/>
              <a:t>тушение в вине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2493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1" y="-1"/>
            <a:ext cx="8428321" cy="5388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77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ПОДСКАЗКА</a:t>
            </a:r>
            <a:br>
              <a:rPr lang="ru-RU" dirty="0" smtClean="0"/>
            </a:br>
            <a:r>
              <a:rPr lang="ru-RU" dirty="0" smtClean="0"/>
              <a:t>3 БАЛЛА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484784"/>
            <a:ext cx="8589640" cy="4741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…знаменита </a:t>
            </a:r>
            <a:r>
              <a:rPr lang="ru-RU" sz="4400" dirty="0"/>
              <a:t>разнообразными блюдами из риса, среди которых особенно известна “паэлья” 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(</a:t>
            </a:r>
            <a:r>
              <a:rPr lang="ru-RU" sz="4400" dirty="0"/>
              <a:t>рис с овощами, мясом, рыбой, </a:t>
            </a:r>
            <a:r>
              <a:rPr lang="ru-RU" sz="4400" dirty="0" smtClean="0"/>
              <a:t>креветками)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6269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 ПОДСКАЗКА</a:t>
            </a:r>
            <a:br>
              <a:rPr lang="ru-RU" dirty="0" smtClean="0"/>
            </a:br>
            <a:r>
              <a:rPr lang="ru-RU" dirty="0" smtClean="0"/>
              <a:t>2 БАЛЛА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484784"/>
            <a:ext cx="8229600" cy="4741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широко используются тропические фрукты 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(</a:t>
            </a:r>
            <a:r>
              <a:rPr lang="ru-RU" sz="4400" dirty="0"/>
              <a:t>бананы, авокадо, папайя) 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в </a:t>
            </a:r>
            <a:r>
              <a:rPr lang="ru-RU" sz="4400" dirty="0"/>
              <a:t>основных блюдах </a:t>
            </a:r>
            <a:r>
              <a:rPr lang="ru-RU" sz="4400" dirty="0" smtClean="0"/>
              <a:t>и десертах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599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 ПОДСКАЗКА</a:t>
            </a:r>
            <a:br>
              <a:rPr lang="ru-RU" dirty="0" smtClean="0"/>
            </a:br>
            <a:r>
              <a:rPr lang="ru-RU" dirty="0" smtClean="0"/>
              <a:t>1 БАЛЛ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484784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… </a:t>
            </a:r>
            <a:r>
              <a:rPr lang="ru-RU" dirty="0"/>
              <a:t>очень любят томаты и чеснок, поэтому один из самых популярных салатов так и называется — томаты с </a:t>
            </a:r>
            <a:r>
              <a:rPr lang="ru-RU" dirty="0" smtClean="0"/>
              <a:t>чесноком. </a:t>
            </a:r>
          </a:p>
          <a:p>
            <a:pPr marL="0" indent="0">
              <a:buNone/>
            </a:pPr>
            <a:r>
              <a:rPr lang="ru-RU" dirty="0" smtClean="0"/>
              <a:t>Как </a:t>
            </a:r>
            <a:r>
              <a:rPr lang="ru-RU" dirty="0"/>
              <a:t>правило, этот салат посыпается зеленью и заправляется оливковым маслом.</a:t>
            </a:r>
          </a:p>
          <a:p>
            <a:r>
              <a:rPr lang="ru-RU" dirty="0"/>
              <a:t>Русским </a:t>
            </a:r>
            <a:r>
              <a:rPr lang="ru-RU" dirty="0" smtClean="0"/>
              <a:t>салатом … </a:t>
            </a:r>
            <a:r>
              <a:rPr lang="ru-RU" dirty="0"/>
              <a:t>называют салат оливье</a:t>
            </a:r>
            <a:r>
              <a:rPr lang="ru-RU" dirty="0" smtClean="0"/>
              <a:t>. </a:t>
            </a:r>
            <a:r>
              <a:rPr lang="ru-RU" dirty="0"/>
              <a:t>П</a:t>
            </a:r>
            <a:r>
              <a:rPr lang="ru-RU" dirty="0" smtClean="0"/>
              <a:t>опулярен </a:t>
            </a:r>
            <a:r>
              <a:rPr lang="ru-RU" dirty="0"/>
              <a:t>салат из сельдерея, помидоров и апельсинов </a:t>
            </a:r>
            <a:r>
              <a:rPr lang="ru-RU" dirty="0" smtClean="0"/>
              <a:t>. Он </a:t>
            </a:r>
            <a:r>
              <a:rPr lang="ru-RU" dirty="0"/>
              <a:t>подается с соусом из красного вина, оливкового масла, уксуса, соли и сахара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42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ОТВЕТ: ИСПАНИЯ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484784"/>
            <a:ext cx="8229600" cy="518457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ru-RU" sz="6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3023"/>
            <a:ext cx="8028384" cy="5649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2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96952"/>
            <a:ext cx="8686800" cy="2952328"/>
          </a:xfrm>
        </p:spPr>
        <p:txBody>
          <a:bodyPr>
            <a:normAutofit fontScale="90000"/>
          </a:bodyPr>
          <a:lstStyle/>
          <a:p>
            <a:pPr algn="r"/>
            <a:r>
              <a:rPr lang="ru-RU" sz="9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9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КОНКУРС</a:t>
            </a:r>
            <a:br>
              <a:rPr lang="ru-RU" sz="9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9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9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9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br>
              <a:rPr lang="ru-RU" sz="9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89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МУЗЫКАЛЬНЫЙ КОНКУРС</a:t>
            </a:r>
            <a:r>
              <a:rPr lang="ru-RU" sz="89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89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9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9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9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9730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ПОДВЕДЕНИЕ 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967335"/>
            <a:ext cx="885698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ИТОГОВ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576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460432" cy="562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4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89" y="31010"/>
            <a:ext cx="8524870" cy="5661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23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3" y="11113"/>
            <a:ext cx="8463345" cy="563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08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3" y="9128"/>
            <a:ext cx="8430879" cy="6259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102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" y="0"/>
            <a:ext cx="8373144" cy="557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77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572</TotalTime>
  <Words>317</Words>
  <Application>Microsoft Office PowerPoint</Application>
  <PresentationFormat>Экран (4:3)</PresentationFormat>
  <Paragraphs>236</Paragraphs>
  <Slides>45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Соседство</vt:lpstr>
      <vt:lpstr>«МИР ВОКРУГ   НАС»</vt:lpstr>
      <vt:lpstr>1 КОНКУРС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 КОНКУРС</vt:lpstr>
      <vt:lpstr>Задание: Заполнить таблицу.  За каждый правильный ответ 1 балл. </vt:lpstr>
      <vt:lpstr>Правильные ответы:</vt:lpstr>
      <vt:lpstr>3 КОНКУРС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 КОНКУРС</vt:lpstr>
      <vt:lpstr>ИСПАНИЯ? </vt:lpstr>
      <vt:lpstr>БЕЛОРУССИЯ? </vt:lpstr>
      <vt:lpstr>ГЕРМАНИЯ? </vt:lpstr>
      <vt:lpstr>ЯПОНИЯ? </vt:lpstr>
      <vt:lpstr>АРГЕНТИНА? </vt:lpstr>
      <vt:lpstr>5 КОНКУРС</vt:lpstr>
      <vt:lpstr>1 ПОДСКАЗКА 5 БАЛЛОВ</vt:lpstr>
      <vt:lpstr>2 ПОДСКАЗКА 4 БАЛЛА</vt:lpstr>
      <vt:lpstr>3 ПОДСКАЗКА 3 БАЛЛА</vt:lpstr>
      <vt:lpstr>4 ПОДСКАЗКА 2 БАЛЛА</vt:lpstr>
      <vt:lpstr>5 ПОДСКАЗКА 1 БАЛЛ</vt:lpstr>
      <vt:lpstr>ОТВЕТ: ИСПАНИЯ </vt:lpstr>
      <vt:lpstr>     6 КОНКУРС    МУЗЫКАЛЬНЫЙ КОНКУРС   </vt:lpstr>
      <vt:lpstr>ПОДВЕДЕНИЕ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ГБОУ СОШ № 467</dc:creator>
  <cp:lastModifiedBy>ГБОУ СОШ № 467</cp:lastModifiedBy>
  <cp:revision>147</cp:revision>
  <dcterms:created xsi:type="dcterms:W3CDTF">2014-10-15T06:57:08Z</dcterms:created>
  <dcterms:modified xsi:type="dcterms:W3CDTF">2015-10-13T05:53:21Z</dcterms:modified>
</cp:coreProperties>
</file>