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77" r:id="rId4"/>
    <p:sldId id="256" r:id="rId5"/>
    <p:sldId id="273" r:id="rId6"/>
    <p:sldId id="257" r:id="rId7"/>
    <p:sldId id="274" r:id="rId8"/>
    <p:sldId id="258" r:id="rId9"/>
    <p:sldId id="276" r:id="rId10"/>
    <p:sldId id="259" r:id="rId11"/>
    <p:sldId id="275" r:id="rId12"/>
    <p:sldId id="260" r:id="rId13"/>
    <p:sldId id="262" r:id="rId14"/>
    <p:sldId id="263" r:id="rId15"/>
    <p:sldId id="264" r:id="rId16"/>
    <p:sldId id="266" r:id="rId17"/>
    <p:sldId id="267" r:id="rId18"/>
    <p:sldId id="268" r:id="rId19"/>
    <p:sldId id="270" r:id="rId20"/>
    <p:sldId id="278" r:id="rId21"/>
    <p:sldId id="281" r:id="rId22"/>
    <p:sldId id="282" r:id="rId23"/>
    <p:sldId id="283" r:id="rId24"/>
    <p:sldId id="284" r:id="rId25"/>
    <p:sldId id="27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06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478D-B6DF-4A5D-B9B8-C2F9DFC93699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2443-2091-40EF-B17F-935DCBC5B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308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478D-B6DF-4A5D-B9B8-C2F9DFC93699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2443-2091-40EF-B17F-935DCBC5B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656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478D-B6DF-4A5D-B9B8-C2F9DFC93699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2443-2091-40EF-B17F-935DCBC5B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916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E11AE-A8A9-486F-8866-5B68AC5F5DFB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126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735F82-D9F8-406E-8CD1-FD0A2D30FBF5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057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B3CEF-E9A4-499A-95B4-324957FF6EBD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9017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5C6B6F-1708-4F6F-B8B5-4F984F4F05BE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5396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EC439-735D-4412-B8BA-D3C4417DFA6D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032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CE251-912D-491B-8FAF-D6A6C0FC4F14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295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1D39C-B5AC-4263-BC15-B31B40A270F4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1715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2C8E7C-E66D-4217-9F15-A0CB84837BD5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46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478D-B6DF-4A5D-B9B8-C2F9DFC93699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2443-2091-40EF-B17F-935DCBC5B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1940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E6360E-821E-45DC-B580-7D8BC743437A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6883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A1CD4-92EE-40BF-A6C1-C610931F6E7D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0765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0D2A5-CD6B-4A46-85F1-1FDB606FA6EA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6625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DE68D-139A-4F2E-B35E-91847A039C9F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5100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DD48B-09CB-46C8-8AF7-E9BDEA612A2D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5902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ECEEFF-89BF-4877-A75F-891600E56488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328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5EAC5-6CED-48B8-BCCE-E462BE3AD703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605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A5A7E0-1B5D-4696-9D76-00478BBD95AA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9589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B62CBA-BEFE-441C-B86B-F9335467C2D0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5301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D4AA5-3673-41B1-B36D-2A9A088AF740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823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478D-B6DF-4A5D-B9B8-C2F9DFC93699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2443-2091-40EF-B17F-935DCBC5B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1523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9EC3D-FE56-4E9C-BAF5-33BCD0BF17C6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4067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885A7-1383-480A-8056-9BDB1CCCED26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4845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55BDAD-E3BD-4632-939D-E31954B1675A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8061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2B526-7765-47C5-A8C8-E3B9E2C8F151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670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478D-B6DF-4A5D-B9B8-C2F9DFC93699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2443-2091-40EF-B17F-935DCBC5B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497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478D-B6DF-4A5D-B9B8-C2F9DFC93699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2443-2091-40EF-B17F-935DCBC5B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1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478D-B6DF-4A5D-B9B8-C2F9DFC93699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2443-2091-40EF-B17F-935DCBC5B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555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478D-B6DF-4A5D-B9B8-C2F9DFC93699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2443-2091-40EF-B17F-935DCBC5B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339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478D-B6DF-4A5D-B9B8-C2F9DFC93699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2443-2091-40EF-B17F-935DCBC5B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7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478D-B6DF-4A5D-B9B8-C2F9DFC93699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2443-2091-40EF-B17F-935DCBC5B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454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E478D-B6DF-4A5D-B9B8-C2F9DFC93699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92443-2091-40EF-B17F-935DCBC5B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363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0C34B0D-3D69-4B90-A65C-43C434314DF4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127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9092531-41F5-4636-9C1D-AD5582885136}" type="slidenum">
              <a:rPr lang="de-DE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430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178550"/>
          </a:xfrm>
        </p:spPr>
        <p:txBody>
          <a:bodyPr/>
          <a:lstStyle/>
          <a:p>
            <a:pPr algn="l"/>
            <a:r>
              <a:rPr lang="de-DE" sz="4000"/>
              <a:t> </a:t>
            </a:r>
            <a:r>
              <a:rPr lang="de-DE" sz="2800"/>
              <a:t>На что способен наш мозг!</a:t>
            </a:r>
            <a:br>
              <a:rPr lang="de-DE" sz="2800"/>
            </a:br>
            <a:r>
              <a:rPr lang="de-DE" sz="2800"/>
              <a:t>Читайте текст до конца, не обращая внимание на то, </a:t>
            </a:r>
            <a:br>
              <a:rPr lang="de-DE" sz="2800"/>
            </a:br>
            <a:r>
              <a:rPr lang="de-DE" sz="2800"/>
              <a:t>что он как-то не так выглядит...</a:t>
            </a:r>
            <a:r>
              <a:rPr lang="de-DE" sz="4000"/>
              <a:t/>
            </a:r>
            <a:br>
              <a:rPr lang="de-DE" sz="4000"/>
            </a:br>
            <a:r>
              <a:rPr lang="de-DE" sz="4000"/>
              <a:t/>
            </a:r>
            <a:br>
              <a:rPr lang="de-DE" sz="4000"/>
            </a:br>
            <a:r>
              <a:rPr lang="de-DE" sz="2800"/>
              <a:t>Из исслднеовиай агнлйксиих унёычх селудет, что сошвнерено вёс-рнаво в ккаом пкоярде сотят бвкуы в совле, смаое гавлоне,что перавя и псоленядя бквуы длжоны соттяь на свиох мсеатх. </a:t>
            </a:r>
            <a:br>
              <a:rPr lang="de-DE" sz="2800"/>
            </a:br>
            <a:r>
              <a:rPr lang="de-DE" sz="2800"/>
              <a:t>Оталсьное мжеот бтыь ернуодй и ты смжоешь эот порчтиать.</a:t>
            </a:r>
            <a:br>
              <a:rPr lang="de-DE" sz="2800"/>
            </a:br>
            <a:r>
              <a:rPr lang="de-DE" sz="2800"/>
              <a:t>Птомоу-что мы чтаием солво цлекиом, а не бквуа за бквуой.</a:t>
            </a:r>
          </a:p>
        </p:txBody>
      </p:sp>
    </p:spTree>
    <p:extLst>
      <p:ext uri="{BB962C8B-B14F-4D97-AF65-F5344CB8AC3E}">
        <p14:creationId xmlns:p14="http://schemas.microsoft.com/office/powerpoint/2010/main" val="415200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Мамик\Мамик\Кл рук\иллюзии\1229802629_spin-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3080"/>
            <a:ext cx="9144000" cy="6951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431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Мамик\Мамик\Кл рук\иллюзии\eyeballspir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Мамик\Мамик\Кл рук\иллюзии\ы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9176"/>
            <a:ext cx="9144000" cy="690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3839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D:\Мамик\Мамик\Кл рук\иллюзии\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3067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D:\Мамик\Мамик\Кл рук\Обман зрения ІІ\122-OpT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6" y="45030"/>
            <a:ext cx="9115504" cy="6812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1366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Мамик\Мамик\Кл рук\Обман зрения ІІ\iCAFQR7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170" y="188640"/>
            <a:ext cx="6020322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40843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Мамик\Мамик\Кл рук\Обман зрения ІІ\061-OpTiK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694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86174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TT-6-7D8479D0A142AD46AAEE597F2464BE71-image0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114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36459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082-OpTi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" y="842963"/>
            <a:ext cx="7915275" cy="517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62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de-DE" sz="1800"/>
              <a:t>Смотри только на крест. </a:t>
            </a:r>
            <a:br>
              <a:rPr lang="de-DE" sz="1800"/>
            </a:br>
            <a:r>
              <a:rPr lang="de-DE" sz="1800"/>
              <a:t>Через какое-то время бегущий кружок будет зелёным!</a:t>
            </a:r>
          </a:p>
        </p:txBody>
      </p:sp>
      <p:pic>
        <p:nvPicPr>
          <p:cNvPr id="21509" name="Picture 5" descr="ATT-8-35B9939EAE184147AFE60167A7064EAC-image00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306513"/>
            <a:ext cx="5435600" cy="543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5795963" y="3810000"/>
            <a:ext cx="3097212" cy="256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mtClean="0">
                <a:solidFill>
                  <a:srgbClr val="000000"/>
                </a:solidFill>
              </a:rPr>
              <a:t>Если и дальше продолжать смотреть на крест, то вскоре все лиловые кружки исчезнут, останется только бегущий зелёный...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mtClean="0">
                <a:solidFill>
                  <a:srgbClr val="000000"/>
                </a:solidFill>
              </a:rPr>
              <a:t>Который на самом деле лиловый :)</a:t>
            </a:r>
          </a:p>
        </p:txBody>
      </p:sp>
    </p:spTree>
    <p:extLst>
      <p:ext uri="{BB962C8B-B14F-4D97-AF65-F5344CB8AC3E}">
        <p14:creationId xmlns:p14="http://schemas.microsoft.com/office/powerpoint/2010/main" val="132978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амик\Мамик\Кл рук\иллюзии\illusions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2713" cy="6631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755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229600" cy="2649538"/>
          </a:xfrm>
        </p:spPr>
        <p:txBody>
          <a:bodyPr/>
          <a:lstStyle/>
          <a:p>
            <a:r>
              <a:rPr lang="de-DE"/>
              <a:t>И наилучшее как всегда в конце...</a:t>
            </a:r>
          </a:p>
        </p:txBody>
      </p:sp>
    </p:spTree>
    <p:extLst>
      <p:ext uri="{BB962C8B-B14F-4D97-AF65-F5344CB8AC3E}">
        <p14:creationId xmlns:p14="http://schemas.microsoft.com/office/powerpoint/2010/main" val="370777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893175" cy="2146300"/>
          </a:xfrm>
        </p:spPr>
        <p:txBody>
          <a:bodyPr/>
          <a:lstStyle/>
          <a:p>
            <a:pPr algn="l"/>
            <a:r>
              <a:rPr lang="de-DE" sz="1600" b="1"/>
              <a:t>Это, на мой взгляд, самая прикольная PC-иллюзия!</a:t>
            </a:r>
            <a:r>
              <a:rPr lang="de-DE" sz="1600"/>
              <a:t/>
            </a:r>
            <a:br>
              <a:rPr lang="de-DE" sz="1600"/>
            </a:br>
            <a:r>
              <a:rPr lang="de-DE" sz="1600"/>
              <a:t/>
            </a:r>
            <a:br>
              <a:rPr lang="de-DE" sz="1600"/>
            </a:br>
            <a:r>
              <a:rPr lang="de-DE" sz="1600" i="1" u="sng"/>
              <a:t>Инструкция:</a:t>
            </a:r>
            <a:br>
              <a:rPr lang="de-DE" sz="1600" i="1" u="sng"/>
            </a:br>
            <a:r>
              <a:rPr lang="de-DE" sz="1600"/>
              <a:t>1. Смотреть в течении 40 секунд на 4 точки в центре картинки</a:t>
            </a:r>
            <a:br>
              <a:rPr lang="de-DE" sz="1600"/>
            </a:br>
            <a:r>
              <a:rPr lang="de-DE" sz="1600"/>
              <a:t>2. Затем посмотреть на ровную, желательно, белую поверхность (стена, лист бумаги)</a:t>
            </a:r>
            <a:br>
              <a:rPr lang="de-DE" sz="1600"/>
            </a:br>
            <a:r>
              <a:rPr lang="de-DE" sz="1600"/>
              <a:t>3. Сначала у вас перед глазами появится белое пятно, которое сформируется в  портрет.</a:t>
            </a:r>
            <a:br>
              <a:rPr lang="de-DE" sz="1600"/>
            </a:br>
            <a:r>
              <a:rPr lang="de-DE" sz="1600"/>
              <a:t/>
            </a:r>
            <a:br>
              <a:rPr lang="de-DE" sz="1600"/>
            </a:br>
            <a:r>
              <a:rPr lang="de-DE" sz="1600"/>
              <a:t>Ну и кто на этом портрете?</a:t>
            </a:r>
          </a:p>
        </p:txBody>
      </p: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2349500"/>
            <a:ext cx="5041900" cy="449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90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6021388"/>
            <a:ext cx="8229600" cy="509587"/>
          </a:xfrm>
        </p:spPr>
        <p:txBody>
          <a:bodyPr/>
          <a:lstStyle/>
          <a:p>
            <a:pPr algn="r"/>
            <a:r>
              <a:rPr lang="de-DE" sz="1600"/>
              <a:t>Конец</a:t>
            </a:r>
          </a:p>
        </p:txBody>
      </p:sp>
    </p:spTree>
    <p:extLst>
      <p:ext uri="{BB962C8B-B14F-4D97-AF65-F5344CB8AC3E}">
        <p14:creationId xmlns:p14="http://schemas.microsoft.com/office/powerpoint/2010/main" val="174176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107950" y="188913"/>
            <a:ext cx="8785225" cy="1143000"/>
          </a:xfrm>
        </p:spPr>
        <p:txBody>
          <a:bodyPr/>
          <a:lstStyle/>
          <a:p>
            <a:pPr algn="l"/>
            <a:r>
              <a:rPr lang="de-DE" sz="1800"/>
              <a:t>Посмотри внимательно на картинку..Что ты видишь?</a:t>
            </a:r>
            <a:br>
              <a:rPr lang="de-DE" sz="1800"/>
            </a:br>
            <a:r>
              <a:rPr lang="de-DE" sz="1800"/>
              <a:t>Прочитай ниже объяснение!</a:t>
            </a:r>
            <a:br>
              <a:rPr lang="de-DE" sz="1800"/>
            </a:br>
            <a:endParaRPr lang="de-DE" sz="4000"/>
          </a:p>
        </p:txBody>
      </p:sp>
      <p:pic>
        <p:nvPicPr>
          <p:cNvPr id="7173" name="Picture 5" descr="ATT-1-88B9878DA607EF46BD0E8E08E7D7A08B-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341438"/>
            <a:ext cx="4084638" cy="544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495800" y="3602038"/>
            <a:ext cx="4468813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600">
                <a:solidFill>
                  <a:srgbClr val="000000"/>
                </a:solidFill>
              </a:rPr>
              <a:t>Исследования показали, что маленькие дети не могут различить эту пару, т.к. у них в памяти не заложена ещё эта aссоциация.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600">
                <a:solidFill>
                  <a:srgbClr val="000000"/>
                </a:solidFill>
              </a:rPr>
              <a:t>Дети видят девять делфинов!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600">
                <a:solidFill>
                  <a:srgbClr val="000000"/>
                </a:solidFill>
              </a:rPr>
              <a:t>Это тест на испорченность твоего воображения :)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600">
                <a:solidFill>
                  <a:srgbClr val="000000"/>
                </a:solidFill>
              </a:rPr>
              <a:t>Если ты в течении 3 секунд так и не нашёл этих дельфинов, то читай пару строчек выше  :)</a:t>
            </a:r>
          </a:p>
        </p:txBody>
      </p:sp>
    </p:spTree>
    <p:extLst>
      <p:ext uri="{BB962C8B-B14F-4D97-AF65-F5344CB8AC3E}">
        <p14:creationId xmlns:p14="http://schemas.microsoft.com/office/powerpoint/2010/main" val="220650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иллюзии\6fa12cc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8" y="21983"/>
            <a:ext cx="9115472" cy="683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4215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Мамик\Мамик\Кл рук\иллюзии\impossibledogs2ao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9724"/>
            <a:ext cx="8568951" cy="647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20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иллюзии\1289942667_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63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1582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Мамик\Мамик\Кл рук\иллюзии\1300384196_illusion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75"/>
            <a:ext cx="9143999" cy="684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39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Обман зрения ІІ\059-OpTiK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340"/>
            <a:ext cx="7920880" cy="6442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590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Мамик\Мамик\Кл рук\иллюзии\ferris-wheel-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154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esktop\иллюзии\7190353u1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970" y="16462"/>
            <a:ext cx="5750098" cy="684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7990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113</Words>
  <Application>Microsoft Office PowerPoint</Application>
  <PresentationFormat>Экран (4:3)</PresentationFormat>
  <Paragraphs>14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Тема Office</vt:lpstr>
      <vt:lpstr>Standarddesign</vt:lpstr>
      <vt:lpstr>1_Standarddesign</vt:lpstr>
      <vt:lpstr> На что способен наш мозг! Читайте текст до конца, не обращая внимание на то,  что он как-то не так выглядит...  Из исслднеовиай агнлйксиих унёычх селудет, что сошвнерено вёс-рнаво в ккаом пкоярде сотят бвкуы в совле, смаое гавлоне,что перавя и псоленядя бквуы длжоны соттяь на свиох мсеатх.  Оталсьное мжеот бтыь ернуодй и ты смжоешь эот порчтиать. Птомоу-что мы чтаием солво цлекиом, а не бквуа за бквуой.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Смотри только на крест.  Через какое-то время бегущий кружок будет зелёным!</vt:lpstr>
      <vt:lpstr>И наилучшее как всегда в конце...</vt:lpstr>
      <vt:lpstr>Это, на мой взгляд, самая прикольная PC-иллюзия!  Инструкция: 1. Смотреть в течении 40 секунд на 4 точки в центре картинки 2. Затем посмотреть на ровную, желательно, белую поверхность (стена, лист бумаги) 3. Сначала у вас перед глазами появится белое пятно, которое сформируется в  портрет.  Ну и кто на этом портрете?</vt:lpstr>
      <vt:lpstr>Конец</vt:lpstr>
      <vt:lpstr>Посмотри внимательно на картинку..Что ты видишь? Прочитай ниже объяснение! 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2013-10-27T13:04:18Z</dcterms:created>
  <dcterms:modified xsi:type="dcterms:W3CDTF">2015-10-13T15:15:46Z</dcterms:modified>
</cp:coreProperties>
</file>