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thedonkeysanctuary.org.uk/files/donkeys/images/FarmingDonkeyChina.jpg"/>
          <p:cNvPicPr>
            <a:picLocks noChangeAspect="1" noChangeArrowheads="1"/>
          </p:cNvPicPr>
          <p:nvPr/>
        </p:nvPicPr>
        <p:blipFill>
          <a:blip r:embed="rId2" cstate="print"/>
          <a:srcRect t="21951"/>
          <a:stretch>
            <a:fillRect/>
          </a:stretch>
        </p:blipFill>
        <p:spPr bwMode="auto">
          <a:xfrm>
            <a:off x="1763688" y="2420888"/>
            <a:ext cx="5256584" cy="3484484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>
            <a:off x="1475656" y="332656"/>
            <a:ext cx="194421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Уроки</a:t>
            </a:r>
            <a:endParaRPr lang="ru-RU" sz="3600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3707904" y="404664"/>
            <a:ext cx="439248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нравственности</a:t>
            </a:r>
            <a:endParaRPr lang="ru-RU" sz="3600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3203848" y="908720"/>
            <a:ext cx="2088232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Franklin Gothic Heavy" pitchFamily="34" charset="0"/>
              </a:rPr>
              <a:t>П</a:t>
            </a:r>
            <a:r>
              <a:rPr lang="ru-RU" sz="3600" i="1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Franklin Gothic Heavy" pitchFamily="34" charset="0"/>
              </a:rPr>
              <a:t>ритча</a:t>
            </a:r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.</a:t>
            </a:r>
            <a:endParaRPr lang="ru-RU" sz="3600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2195736" y="1556792"/>
            <a:ext cx="4608512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Franklin Gothic Heavy" pitchFamily="34" charset="0"/>
              </a:rPr>
              <a:t>Осёл и фермер</a:t>
            </a:r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.</a:t>
            </a:r>
            <a:endParaRPr lang="ru-RU" sz="3600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8" name="Picture 8" descr="http://img-fotki.yandex.ru/get/6519/141328450.87/0_c321f_27fff99f_X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535421" y="3855901"/>
            <a:ext cx="3528393" cy="514351"/>
          </a:xfrm>
          <a:prstGeom prst="rect">
            <a:avLst/>
          </a:prstGeom>
          <a:noFill/>
        </p:spPr>
      </p:pic>
      <p:pic>
        <p:nvPicPr>
          <p:cNvPr id="9" name="Picture 8" descr="http://img-fotki.yandex.ru/get/6519/141328450.87/0_c321f_27fff99f_X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765279" y="3819897"/>
            <a:ext cx="3456384" cy="514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373216"/>
            <a:ext cx="8229600" cy="1252736"/>
          </a:xfrm>
        </p:spPr>
        <p:txBody>
          <a:bodyPr>
            <a:normAutofit/>
          </a:bodyPr>
          <a:lstStyle/>
          <a:p>
            <a:pPr algn="ctr">
              <a:buBlip>
                <a:blip r:embed="rId2"/>
              </a:buBlip>
            </a:pPr>
            <a:r>
              <a:rPr lang="ru-RU" sz="1800" dirty="0" smtClean="0">
                <a:latin typeface="Arial Black" pitchFamily="34" charset="0"/>
              </a:rPr>
              <a:t>Однажды </a:t>
            </a:r>
            <a:r>
              <a:rPr lang="ru-RU" sz="1800" dirty="0" smtClean="0">
                <a:latin typeface="Arial Black" pitchFamily="34" charset="0"/>
              </a:rPr>
              <a:t>осёл </a:t>
            </a:r>
            <a:r>
              <a:rPr lang="ru-RU" sz="1800" dirty="0" smtClean="0">
                <a:latin typeface="Arial Black" pitchFamily="34" charset="0"/>
              </a:rPr>
              <a:t>фермера провалился в колодец.</a:t>
            </a:r>
          </a:p>
          <a:p>
            <a:pPr algn="ctr">
              <a:buBlip>
                <a:blip r:embed="rId2"/>
              </a:buBlip>
            </a:pPr>
            <a:r>
              <a:rPr lang="ru-RU" sz="1800" dirty="0" smtClean="0">
                <a:latin typeface="Arial Black" pitchFamily="34" charset="0"/>
              </a:rPr>
              <a:t>Пока фермер думал, как ему поступить, животное часами издавало жалобные звуки. </a:t>
            </a:r>
            <a:r>
              <a:rPr lang="ru-RU" sz="1800" dirty="0" smtClean="0">
                <a:latin typeface="Arial Black" pitchFamily="34" charset="0"/>
              </a:rPr>
              <a:t> </a:t>
            </a:r>
            <a:endParaRPr lang="ru-RU" sz="1800" dirty="0">
              <a:latin typeface="Arial Black" pitchFamily="34" charset="0"/>
            </a:endParaRPr>
          </a:p>
        </p:txBody>
      </p:sp>
      <p:pic>
        <p:nvPicPr>
          <p:cNvPr id="5" name="Picture 4" descr="http://img1.liveinternet.ru/images/attach/c/1/58/678/58678807_3af17870fc82.jpg"/>
          <p:cNvPicPr>
            <a:picLocks noChangeAspect="1" noChangeArrowheads="1"/>
          </p:cNvPicPr>
          <p:nvPr/>
        </p:nvPicPr>
        <p:blipFill>
          <a:blip r:embed="rId3" cstate="print"/>
          <a:srcRect l="19772" r="9281" b="21251"/>
          <a:stretch>
            <a:fillRect/>
          </a:stretch>
        </p:blipFill>
        <p:spPr bwMode="auto">
          <a:xfrm>
            <a:off x="1187624" y="331476"/>
            <a:ext cx="6696744" cy="4940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97152"/>
            <a:ext cx="8640960" cy="1872208"/>
          </a:xfrm>
        </p:spPr>
        <p:txBody>
          <a:bodyPr>
            <a:normAutofit/>
          </a:bodyPr>
          <a:lstStyle/>
          <a:p>
            <a:pPr algn="ctr">
              <a:buBlip>
                <a:blip r:embed="rId2"/>
              </a:buBlip>
            </a:pPr>
            <a:r>
              <a:rPr lang="ru-RU" sz="2900" dirty="0" smtClean="0"/>
              <a:t> </a:t>
            </a:r>
            <a:r>
              <a:rPr lang="ru-RU" sz="1600" dirty="0" smtClean="0">
                <a:latin typeface="Arial Black" pitchFamily="34" charset="0"/>
              </a:rPr>
              <a:t>Наконец </a:t>
            </a:r>
            <a:r>
              <a:rPr lang="ru-RU" sz="1600" dirty="0" smtClean="0">
                <a:latin typeface="Arial Black" pitchFamily="34" charset="0"/>
              </a:rPr>
              <a:t>фермер принял решение, он посчитал, что осел уже старый, а колодец нужно было закрывать в любом случае. Просто не стоило тратить тех усилий ради того чтобы вытаскивать старого осла. Он пригласил всех своих соседей помочь ему закопать колодец. Все дружно взялись за лопаты и принялись копать и забрасывать землю в колодец</a:t>
            </a:r>
            <a:r>
              <a:rPr lang="ru-RU" sz="1600" dirty="0" smtClean="0">
                <a:latin typeface="Arial Black" pitchFamily="34" charset="0"/>
              </a:rPr>
              <a:t>.</a:t>
            </a:r>
            <a:endParaRPr lang="ru-RU" sz="1600" dirty="0" smtClean="0">
              <a:latin typeface="Arial Black" pitchFamily="34" charset="0"/>
            </a:endParaRPr>
          </a:p>
        </p:txBody>
      </p:sp>
      <p:pic>
        <p:nvPicPr>
          <p:cNvPr id="5" name="Picture 2" descr="http://s56.radikal.ru/i151/1008/f9/214dee92d8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4303198" cy="4320480"/>
          </a:xfrm>
          <a:prstGeom prst="rect">
            <a:avLst/>
          </a:prstGeom>
          <a:noFill/>
        </p:spPr>
      </p:pic>
      <p:pic>
        <p:nvPicPr>
          <p:cNvPr id="7" name="Picture 10" descr="http://ippt.ru/files/Pritchi/pr_osl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885900"/>
            <a:ext cx="3744416" cy="3744416"/>
          </a:xfrm>
          <a:prstGeom prst="rect">
            <a:avLst/>
          </a:prstGeom>
          <a:noFill/>
        </p:spPr>
      </p:pic>
      <p:pic>
        <p:nvPicPr>
          <p:cNvPr id="8" name="Picture 6" descr="http://os1.i.ua/3/1/6076168_e316a539.jpg"/>
          <p:cNvPicPr>
            <a:picLocks noChangeAspect="1" noChangeArrowheads="1"/>
          </p:cNvPicPr>
          <p:nvPr/>
        </p:nvPicPr>
        <p:blipFill>
          <a:blip r:embed="rId5" cstate="print"/>
          <a:srcRect l="30240" t="10189" r="21041" b="36830"/>
          <a:stretch>
            <a:fillRect/>
          </a:stretch>
        </p:blipFill>
        <p:spPr bwMode="auto">
          <a:xfrm>
            <a:off x="5796136" y="1628800"/>
            <a:ext cx="2088232" cy="208823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229200"/>
            <a:ext cx="8229600" cy="1396752"/>
          </a:xfrm>
        </p:spPr>
        <p:txBody>
          <a:bodyPr>
            <a:normAutofit/>
          </a:bodyPr>
          <a:lstStyle/>
          <a:p>
            <a:pPr algn="ctr">
              <a:buBlip>
                <a:blip r:embed="rId2"/>
              </a:buBlip>
            </a:pPr>
            <a:r>
              <a:rPr lang="ru-RU" sz="1600" dirty="0" smtClean="0">
                <a:latin typeface="Arial Black" pitchFamily="34" charset="0"/>
              </a:rPr>
              <a:t>Осел </a:t>
            </a:r>
            <a:r>
              <a:rPr lang="ru-RU" sz="1600" dirty="0" smtClean="0">
                <a:latin typeface="Arial Black" pitchFamily="34" charset="0"/>
              </a:rPr>
              <a:t>сразу же понял к чему идет дело и начал издавать страшный визг. Затем к всеобщему удивлению он притих. После нескольких бросков земли фермер решил проверить и посмотреть как там внизу. Он был изумлен от того, что он увидел там. </a:t>
            </a:r>
            <a:r>
              <a:rPr lang="ru-RU" sz="1600" dirty="0" smtClean="0">
                <a:latin typeface="Arial Black" pitchFamily="34" charset="0"/>
              </a:rPr>
              <a:t> </a:t>
            </a:r>
            <a:endParaRPr lang="ru-RU" sz="1600" dirty="0" smtClean="0">
              <a:latin typeface="Arial Black" pitchFamily="34" charset="0"/>
            </a:endParaRPr>
          </a:p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115616" y="476672"/>
            <a:ext cx="6768752" cy="4680520"/>
            <a:chOff x="443540" y="350658"/>
            <a:chExt cx="8232915" cy="6174686"/>
          </a:xfrm>
        </p:grpSpPr>
        <p:pic>
          <p:nvPicPr>
            <p:cNvPr id="6" name="Picture 8" descr="http://s017.radikal.ru/i412/1201/63/f01e8f9403f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3540" y="350658"/>
              <a:ext cx="8232915" cy="6174686"/>
            </a:xfrm>
            <a:prstGeom prst="rect">
              <a:avLst/>
            </a:prstGeom>
            <a:noFill/>
          </p:spPr>
        </p:pic>
        <p:pic>
          <p:nvPicPr>
            <p:cNvPr id="7" name="Picture 2" descr="http://www.bagnet.org/doc/images/news/1/5889/ishak_231008_main.jpg"/>
            <p:cNvPicPr>
              <a:picLocks noChangeAspect="1" noChangeArrowheads="1"/>
            </p:cNvPicPr>
            <p:nvPr/>
          </p:nvPicPr>
          <p:blipFill>
            <a:blip r:embed="rId4" cstate="print"/>
            <a:srcRect l="17531" t="7754" r="20370"/>
            <a:stretch>
              <a:fillRect/>
            </a:stretch>
          </p:blipFill>
          <p:spPr bwMode="auto">
            <a:xfrm rot="1423129">
              <a:off x="3283876" y="2487965"/>
              <a:ext cx="2450594" cy="2535195"/>
            </a:xfrm>
            <a:prstGeom prst="rect">
              <a:avLst/>
            </a:prstGeom>
            <a:noFill/>
            <a:effectLst>
              <a:softEdge rad="317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229200"/>
            <a:ext cx="8568952" cy="1440160"/>
          </a:xfrm>
        </p:spPr>
        <p:txBody>
          <a:bodyPr>
            <a:normAutofit/>
          </a:bodyPr>
          <a:lstStyle/>
          <a:p>
            <a:pPr algn="ctr">
              <a:buBlip>
                <a:blip r:embed="rId2"/>
              </a:buBlip>
            </a:pPr>
            <a:r>
              <a:rPr lang="ru-RU" sz="1600" dirty="0" smtClean="0">
                <a:latin typeface="Arial Black" pitchFamily="34" charset="0"/>
              </a:rPr>
              <a:t>С </a:t>
            </a:r>
            <a:r>
              <a:rPr lang="ru-RU" sz="1600" dirty="0" smtClean="0">
                <a:latin typeface="Arial Black" pitchFamily="34" charset="0"/>
              </a:rPr>
              <a:t>каждым куском земли, падавшим на его спину, ослик проделывал что-то совершенно невероятное. Он встряхивался и становился поверх сброшенной земли. Пока соседи фермера продолжали забрасывать землю в колодец, каждый раз животное встряхивалось и становилось поверх насыпанной земли. </a:t>
            </a:r>
            <a:r>
              <a:rPr lang="ru-RU" sz="1600" dirty="0" smtClean="0">
                <a:latin typeface="Arial Black" pitchFamily="34" charset="0"/>
              </a:rPr>
              <a:t> </a:t>
            </a:r>
            <a:endParaRPr lang="ru-RU" sz="1600" dirty="0" smtClean="0"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4" name="Picture 6" descr="http://www.gs.by/get_img?ImageId=135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6846348" cy="4824536"/>
          </a:xfrm>
          <a:prstGeom prst="rect">
            <a:avLst/>
          </a:prstGeom>
          <a:noFill/>
        </p:spPr>
      </p:pic>
      <p:pic>
        <p:nvPicPr>
          <p:cNvPr id="6" name="Picture 16" descr="http://static.kinokopilka.tv/system/images/users/avatars/001/617/901/pto-tec_lar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46353">
            <a:off x="1791483" y="2088644"/>
            <a:ext cx="3307957" cy="3307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589240"/>
            <a:ext cx="8424936" cy="1036712"/>
          </a:xfrm>
        </p:spPr>
        <p:txBody>
          <a:bodyPr>
            <a:normAutofit/>
          </a:bodyPr>
          <a:lstStyle/>
          <a:p>
            <a:pPr algn="ctr">
              <a:buBlip>
                <a:blip r:embed="rId2"/>
              </a:buBlip>
            </a:pPr>
            <a:r>
              <a:rPr lang="ru-RU" sz="1800" dirty="0" smtClean="0">
                <a:latin typeface="Arial Black" pitchFamily="34" charset="0"/>
              </a:rPr>
              <a:t>Очень </a:t>
            </a:r>
            <a:r>
              <a:rPr lang="ru-RU" sz="1800" dirty="0" smtClean="0">
                <a:latin typeface="Arial Black" pitchFamily="34" charset="0"/>
              </a:rPr>
              <a:t>скоро все удивились, потому что увидели, как ослик поднялся наверх, перепрыгнул через край колодца и умчался вперед как угорелый</a:t>
            </a:r>
            <a:r>
              <a:rPr lang="ru-RU" sz="1800" dirty="0" smtClean="0">
                <a:latin typeface="Arial Black" pitchFamily="34" charset="0"/>
              </a:rPr>
              <a:t>!</a:t>
            </a:r>
            <a:endParaRPr lang="ru-RU" sz="1800" dirty="0" smtClean="0"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4106" name="Picture 10" descr="http://www.joy2day.com/fun-hi-fun/funny-pictures/images/02-2008/pakistan-military-vs-politicians.jpg"/>
          <p:cNvPicPr>
            <a:picLocks noChangeAspect="1" noChangeArrowheads="1"/>
          </p:cNvPicPr>
          <p:nvPr/>
        </p:nvPicPr>
        <p:blipFill>
          <a:blip r:embed="rId3" cstate="print"/>
          <a:srcRect l="33300" b="10345"/>
          <a:stretch>
            <a:fillRect/>
          </a:stretch>
        </p:blipFill>
        <p:spPr bwMode="auto">
          <a:xfrm>
            <a:off x="1403648" y="286736"/>
            <a:ext cx="5904656" cy="5285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45224"/>
            <a:ext cx="8568952" cy="1108720"/>
          </a:xfrm>
        </p:spPr>
        <p:txBody>
          <a:bodyPr>
            <a:normAutofit/>
          </a:bodyPr>
          <a:lstStyle/>
          <a:p>
            <a:pPr algn="ctr">
              <a:buBlip>
                <a:blip r:embed="rId2"/>
              </a:buBlip>
            </a:pPr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В </a:t>
            </a:r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жизни вам будет встречаться много всякой грязи и каждый раз жизнь будет посылать вам все новую и новую порцию. Всякий раз, когда упадет ком земли, встряхнись и поднимайся наверх и только так ты сможешь выбраться из колодца</a:t>
            </a:r>
            <a:r>
              <a:rPr lang="ru-RU" sz="16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  <a:endParaRPr lang="ru-RU" sz="1600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 descr="http://cs10385.vk.com/u9266920/138716390/x_8607ca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3" y="260648"/>
            <a:ext cx="7321325" cy="5161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157192"/>
            <a:ext cx="8640960" cy="1512168"/>
          </a:xfrm>
        </p:spPr>
        <p:txBody>
          <a:bodyPr>
            <a:normAutofit/>
          </a:bodyPr>
          <a:lstStyle/>
          <a:p>
            <a:pPr algn="ctr">
              <a:buBlip>
                <a:blip r:embed="rId2"/>
              </a:buBlip>
            </a:pPr>
            <a:r>
              <a:rPr lang="ru-RU" sz="1600" dirty="0" smtClean="0">
                <a:latin typeface="Arial Black" pitchFamily="34" charset="0"/>
              </a:rPr>
              <a:t>Каждая </a:t>
            </a:r>
            <a:r>
              <a:rPr lang="ru-RU" sz="1600" dirty="0" smtClean="0">
                <a:latin typeface="Arial Black" pitchFamily="34" charset="0"/>
              </a:rPr>
              <a:t>из возникающих проблем - это как камень для перехода на ручье</a:t>
            </a:r>
            <a:r>
              <a:rPr lang="ru-RU" sz="1600" dirty="0" smtClean="0">
                <a:latin typeface="Arial Black" pitchFamily="34" charset="0"/>
              </a:rPr>
              <a:t>.</a:t>
            </a:r>
            <a:r>
              <a:rPr lang="ru-RU" sz="1600" dirty="0" smtClean="0">
                <a:latin typeface="Arial Black" pitchFamily="34" charset="0"/>
              </a:rPr>
              <a:t> </a:t>
            </a:r>
            <a:endParaRPr lang="ru-RU" sz="1600" dirty="0" smtClean="0">
              <a:latin typeface="Arial Black" pitchFamily="34" charset="0"/>
            </a:endParaRPr>
          </a:p>
          <a:p>
            <a:pPr algn="ctr">
              <a:buBlip>
                <a:blip r:embed="rId2"/>
              </a:buBlip>
            </a:pPr>
            <a:r>
              <a:rPr lang="ru-RU" sz="1600" dirty="0" smtClean="0">
                <a:latin typeface="Arial Black" pitchFamily="34" charset="0"/>
              </a:rPr>
              <a:t>Если </a:t>
            </a:r>
            <a:r>
              <a:rPr lang="ru-RU" sz="1600" dirty="0" smtClean="0">
                <a:latin typeface="Arial Black" pitchFamily="34" charset="0"/>
              </a:rPr>
              <a:t>не останавливаться и не сдаваться, то можно выбраться из любого самого глубокого колодца.</a:t>
            </a:r>
          </a:p>
          <a:p>
            <a:pPr algn="ctr">
              <a:buBlip>
                <a:blip r:embed="rId2"/>
              </a:buBlip>
            </a:pPr>
            <a:r>
              <a:rPr lang="ru-RU" sz="1800" b="1" dirty="0" smtClean="0">
                <a:solidFill>
                  <a:srgbClr val="C00000"/>
                </a:solidFill>
                <a:latin typeface="Arial Black" pitchFamily="34" charset="0"/>
              </a:rPr>
              <a:t>Встряхнись и поднимайся наверх!</a:t>
            </a:r>
            <a:endParaRPr lang="ru-RU" sz="1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sz="2900" dirty="0" smtClean="0"/>
          </a:p>
          <a:p>
            <a:endParaRPr lang="ru-RU" dirty="0"/>
          </a:p>
        </p:txBody>
      </p:sp>
      <p:sp>
        <p:nvSpPr>
          <p:cNvPr id="2050" name="AutoShape 2" descr="http://img0.liveinternet.ru/images/attach/c/5/86/738/86738090_4930175_1273972449_23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img0.liveinternet.ru/images/attach/c/5/86/738/86738090_4930175_1273972449_233.jpg"/>
          <p:cNvPicPr>
            <a:picLocks noChangeAspect="1" noChangeArrowheads="1"/>
          </p:cNvPicPr>
          <p:nvPr/>
        </p:nvPicPr>
        <p:blipFill>
          <a:blip r:embed="rId3" cstate="print"/>
          <a:srcRect b="3712"/>
          <a:stretch>
            <a:fillRect/>
          </a:stretch>
        </p:blipFill>
        <p:spPr bwMode="auto">
          <a:xfrm>
            <a:off x="755576" y="764704"/>
            <a:ext cx="4729180" cy="4374580"/>
          </a:xfrm>
          <a:prstGeom prst="rect">
            <a:avLst/>
          </a:prstGeom>
          <a:noFill/>
        </p:spPr>
      </p:pic>
      <p:pic>
        <p:nvPicPr>
          <p:cNvPr id="6" name="Picture 4" descr="http://thomasjch.free.fr/Resources/images.jpeg"/>
          <p:cNvPicPr>
            <a:picLocks noChangeAspect="1" noChangeArrowheads="1"/>
          </p:cNvPicPr>
          <p:nvPr/>
        </p:nvPicPr>
        <p:blipFill>
          <a:blip r:embed="rId4" cstate="print"/>
          <a:srcRect l="19314" t="8740" r="22947" b="10364"/>
          <a:stretch>
            <a:fillRect/>
          </a:stretch>
        </p:blipFill>
        <p:spPr bwMode="auto">
          <a:xfrm>
            <a:off x="5652120" y="764704"/>
            <a:ext cx="2482710" cy="4392488"/>
          </a:xfrm>
          <a:prstGeom prst="rect">
            <a:avLst/>
          </a:prstGeom>
          <a:noFill/>
        </p:spPr>
      </p:pic>
      <p:pic>
        <p:nvPicPr>
          <p:cNvPr id="2056" name="Picture 8" descr="http://img-fotki.yandex.ru/get/6519/141328450.87/0_c321f_27fff99f_XL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88640"/>
            <a:ext cx="3267075" cy="514351"/>
          </a:xfrm>
          <a:prstGeom prst="rect">
            <a:avLst/>
          </a:prstGeom>
          <a:noFill/>
        </p:spPr>
      </p:pic>
      <p:pic>
        <p:nvPicPr>
          <p:cNvPr id="8" name="Picture 8" descr="http://img-fotki.yandex.ru/get/6519/141328450.87/0_c321f_27fff99f_XL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88640"/>
            <a:ext cx="3267075" cy="514351"/>
          </a:xfrm>
          <a:prstGeom prst="rect">
            <a:avLst/>
          </a:prstGeom>
          <a:noFill/>
        </p:spPr>
      </p:pic>
      <p:pic>
        <p:nvPicPr>
          <p:cNvPr id="10" name="Picture 8" descr="http://img-fotki.yandex.ru/get/6519/141328450.87/0_c321f_27fff99f_XL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88640"/>
            <a:ext cx="3267075" cy="514351"/>
          </a:xfrm>
          <a:prstGeom prst="rect">
            <a:avLst/>
          </a:prstGeom>
          <a:noFill/>
        </p:spPr>
      </p:pic>
      <p:pic>
        <p:nvPicPr>
          <p:cNvPr id="11" name="Picture 8" descr="http://img-fotki.yandex.ru/get/6519/141328450.87/0_c321f_27fff99f_XL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-1196850" y="2789138"/>
            <a:ext cx="3267075" cy="370335"/>
          </a:xfrm>
          <a:prstGeom prst="rect">
            <a:avLst/>
          </a:prstGeom>
          <a:noFill/>
        </p:spPr>
      </p:pic>
      <p:pic>
        <p:nvPicPr>
          <p:cNvPr id="12" name="Picture 8" descr="http://img-fotki.yandex.ru/get/6519/141328450.87/0_c321f_27fff99f_XL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862898" y="2650270"/>
            <a:ext cx="3267075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277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Преподаватель</dc:creator>
  <cp:lastModifiedBy>Преподаватель</cp:lastModifiedBy>
  <cp:revision>15</cp:revision>
  <dcterms:created xsi:type="dcterms:W3CDTF">2013-10-23T15:19:20Z</dcterms:created>
  <dcterms:modified xsi:type="dcterms:W3CDTF">2013-10-23T17:35:41Z</dcterms:modified>
</cp:coreProperties>
</file>