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571899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к уроку русского языка по теме:</a:t>
            </a:r>
            <a:br>
              <a:rPr lang="ru-RU" dirty="0" smtClean="0"/>
            </a:br>
            <a:r>
              <a:rPr lang="ru-RU" dirty="0" smtClean="0"/>
              <a:t> «Наблюдение за словоизменением имён существительных»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400800" cy="1643074"/>
          </a:xfrm>
        </p:spPr>
        <p:txBody>
          <a:bodyPr/>
          <a:lstStyle/>
          <a:p>
            <a:r>
              <a:rPr lang="ru-RU" dirty="0" smtClean="0"/>
              <a:t>Бабурина </a:t>
            </a:r>
            <a:r>
              <a:rPr lang="ru-RU" smtClean="0"/>
              <a:t>Татьяна Евгеньевна</a:t>
            </a:r>
            <a:endParaRPr lang="ru-RU" dirty="0" smtClean="0"/>
          </a:p>
          <a:p>
            <a:r>
              <a:rPr lang="ru-RU" dirty="0" smtClean="0"/>
              <a:t>учитель СОШ №18 г. Сочи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3" y="2500306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Падеж, </a:t>
            </a:r>
          </a:p>
          <a:p>
            <a:r>
              <a:rPr lang="ru-RU" sz="6000" dirty="0" smtClean="0"/>
              <a:t>имя существительное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1357298"/>
            <a:ext cx="479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Ключевые слова урока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785794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 цирком</a:t>
            </a:r>
          </a:p>
          <a:p>
            <a:r>
              <a:rPr lang="ru-RU" sz="5400" dirty="0" smtClean="0"/>
              <a:t>   цирка</a:t>
            </a:r>
          </a:p>
          <a:p>
            <a:r>
              <a:rPr lang="ru-RU" sz="5400" dirty="0" smtClean="0"/>
              <a:t>в цирке</a:t>
            </a:r>
          </a:p>
          <a:p>
            <a:r>
              <a:rPr lang="ru-RU" sz="5400" dirty="0" smtClean="0"/>
              <a:t>к цирку</a:t>
            </a:r>
          </a:p>
          <a:p>
            <a:r>
              <a:rPr lang="ru-RU" sz="5400" dirty="0" smtClean="0"/>
              <a:t>    цирк</a:t>
            </a:r>
          </a:p>
          <a:p>
            <a:r>
              <a:rPr lang="ru-RU" sz="5400" dirty="0" smtClean="0"/>
              <a:t>в цирке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1000108"/>
            <a:ext cx="1128714" cy="571504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928802"/>
            <a:ext cx="571504" cy="428628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571744"/>
            <a:ext cx="428628" cy="642942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5072074"/>
            <a:ext cx="500066" cy="714380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4357694"/>
            <a:ext cx="500066" cy="571504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3429000"/>
            <a:ext cx="428628" cy="642942"/>
          </a:xfrm>
          <a:prstGeom prst="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714612" y="1571612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000364" y="2285992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43174" y="3214686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536017" y="146445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536017" y="217883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536017" y="310752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500298" y="392906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714612" y="4071942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678099" y="4679165"/>
            <a:ext cx="35798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857488" y="4857760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464579" y="560785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6" idx="2"/>
          </p:cNvCxnSpPr>
          <p:nvPr/>
        </p:nvCxnSpPr>
        <p:spPr>
          <a:xfrm>
            <a:off x="2714612" y="5786454"/>
            <a:ext cx="160735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328614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цирк</a:t>
            </a:r>
          </a:p>
          <a:p>
            <a:endParaRPr lang="ru-RU" sz="5400" dirty="0" smtClean="0"/>
          </a:p>
          <a:p>
            <a:r>
              <a:rPr lang="ru-RU" sz="5400" dirty="0" smtClean="0"/>
              <a:t>циркач</a:t>
            </a:r>
          </a:p>
          <a:p>
            <a:endParaRPr lang="ru-RU" sz="5400" dirty="0" smtClean="0"/>
          </a:p>
          <a:p>
            <a:r>
              <a:rPr lang="ru-RU" sz="5400" dirty="0" smtClean="0"/>
              <a:t>цирковой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4857752" y="0"/>
            <a:ext cx="35719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цирк</a:t>
            </a:r>
          </a:p>
          <a:p>
            <a:endParaRPr lang="ru-RU" sz="5400" dirty="0" smtClean="0"/>
          </a:p>
          <a:p>
            <a:r>
              <a:rPr lang="ru-RU" sz="5400" dirty="0" smtClean="0"/>
              <a:t>у цирка</a:t>
            </a:r>
          </a:p>
          <a:p>
            <a:endParaRPr lang="ru-RU" sz="5400" dirty="0" smtClean="0"/>
          </a:p>
          <a:p>
            <a:r>
              <a:rPr lang="ru-RU" sz="5400" dirty="0" smtClean="0"/>
              <a:t>к цирку</a:t>
            </a:r>
          </a:p>
          <a:p>
            <a:endParaRPr lang="ru-RU" sz="5400" dirty="0" smtClean="0"/>
          </a:p>
          <a:p>
            <a:r>
              <a:rPr lang="ru-RU" sz="5400" dirty="0" smtClean="0"/>
              <a:t>с цирком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000108"/>
            <a:ext cx="642942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2714620"/>
            <a:ext cx="642942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357694"/>
            <a:ext cx="857256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285728"/>
            <a:ext cx="642942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1928802"/>
            <a:ext cx="642942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3429000"/>
            <a:ext cx="642942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5214950"/>
            <a:ext cx="928694" cy="642942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42910" y="1643050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42910" y="3357562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42910" y="4857760"/>
            <a:ext cx="228601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500034" y="150017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2" idx="1"/>
          </p:cNvCxnSpPr>
          <p:nvPr/>
        </p:nvCxnSpPr>
        <p:spPr>
          <a:xfrm rot="10800000" flipV="1">
            <a:off x="571472" y="2980890"/>
            <a:ext cx="1588" cy="3052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500034" y="478632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929190" y="785794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500694" y="2357430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500694" y="4143380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5429256" y="5715016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4857752" y="714356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5357818" y="228599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5250661" y="396478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5251455" y="5607859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80724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Чтобы соединяться с другими словами окончание в словах в предложении меняется.</a:t>
            </a:r>
          </a:p>
          <a:p>
            <a:r>
              <a:rPr lang="ru-RU" sz="4400" dirty="0" smtClean="0"/>
              <a:t>Отвечая на разные вопросы существительное применяет разные окончания.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85730"/>
          <a:ext cx="9143999" cy="6215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741"/>
                <a:gridCol w="3036129"/>
                <a:gridCol w="3036129"/>
              </a:tblGrid>
              <a:tr h="192103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Название падежа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Вспомога-тельные</a:t>
                      </a:r>
                      <a:r>
                        <a:rPr lang="ru-RU" sz="3200" dirty="0" smtClean="0"/>
                        <a:t> слова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Падежи</a:t>
                      </a:r>
                      <a:endParaRPr lang="ru-RU" sz="3200" dirty="0"/>
                    </a:p>
                  </a:txBody>
                  <a:tcPr/>
                </a:tc>
              </a:tr>
              <a:tr h="7156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Именительный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существует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Кто? Что?</a:t>
                      </a:r>
                      <a:endParaRPr lang="ru-RU" sz="3200" dirty="0"/>
                    </a:p>
                  </a:txBody>
                  <a:tcPr/>
                </a:tc>
              </a:tr>
              <a:tr h="7156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Родительный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Кого? Чего?</a:t>
                      </a:r>
                      <a:endParaRPr lang="ru-RU" sz="3200" dirty="0"/>
                    </a:p>
                  </a:txBody>
                  <a:tcPr/>
                </a:tc>
              </a:tr>
              <a:tr h="7156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Дательный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дать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Кому? Чему?</a:t>
                      </a:r>
                      <a:endParaRPr lang="ru-RU" sz="3200" dirty="0"/>
                    </a:p>
                  </a:txBody>
                  <a:tcPr/>
                </a:tc>
              </a:tr>
              <a:tr h="7156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Винительный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вижу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Кого? Что?</a:t>
                      </a:r>
                      <a:endParaRPr lang="ru-RU" sz="3200" dirty="0"/>
                    </a:p>
                  </a:txBody>
                  <a:tcPr/>
                </a:tc>
              </a:tr>
              <a:tr h="7156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Творительный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доволен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Кем? Чем?</a:t>
                      </a:r>
                      <a:endParaRPr lang="ru-RU" sz="3200" dirty="0"/>
                    </a:p>
                  </a:txBody>
                  <a:tcPr/>
                </a:tc>
              </a:tr>
              <a:tr h="7156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Предложный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думаю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 ком?</a:t>
                      </a:r>
                      <a:r>
                        <a:rPr lang="ru-RU" sz="3200" baseline="0" dirty="0" smtClean="0"/>
                        <a:t> О чём?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8858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Как называется словоизменение</a:t>
            </a:r>
          </a:p>
          <a:p>
            <a:r>
              <a:rPr lang="ru-RU" sz="4800" dirty="0" smtClean="0"/>
              <a:t> имён </a:t>
            </a:r>
            <a:r>
              <a:rPr lang="ru-RU" sz="4800" smtClean="0"/>
              <a:t>существительных?</a:t>
            </a:r>
            <a:endParaRPr lang="ru-RU" sz="4800" dirty="0" smtClean="0"/>
          </a:p>
          <a:p>
            <a:r>
              <a:rPr lang="ru-RU" sz="4800" dirty="0" smtClean="0"/>
              <a:t>Какие падежи запомнили? </a:t>
            </a:r>
          </a:p>
          <a:p>
            <a:r>
              <a:rPr lang="ru-RU" sz="4800" dirty="0" smtClean="0"/>
              <a:t>Сколько их?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126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к уроку русского языка по теме:  «Наблюдение за словоизменением имён существительных»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русского языка по теме:  «Наблюдение за словоизменением имён существительных»</dc:title>
  <cp:lastModifiedBy>Алексей</cp:lastModifiedBy>
  <cp:revision>7</cp:revision>
  <dcterms:modified xsi:type="dcterms:W3CDTF">2015-10-13T20:25:15Z</dcterms:modified>
</cp:coreProperties>
</file>