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sldIdLst>
    <p:sldId id="275" r:id="rId2"/>
    <p:sldId id="257" r:id="rId3"/>
    <p:sldId id="258" r:id="rId4"/>
    <p:sldId id="260" r:id="rId5"/>
    <p:sldId id="265" r:id="rId6"/>
    <p:sldId id="267" r:id="rId7"/>
    <p:sldId id="268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F6EA67-8CA5-4A2F-BA33-76861EDD901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06018-DBBC-411C-BAA9-F74B16E54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68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1BD47DF-E5A7-43D9-9749-A1836905B1EF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0763704-6120-4F0C-A66C-845047BDD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42852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детский сад общеразвивающего вида с приоритетным осуществлением деятельности по направлению физического развития воспитанников № 31 «Сказка»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500306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Подвесная конструкция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«Нетающие снежинки»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2132" y="3857628"/>
            <a:ext cx="33927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категории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Аксенова Светлана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Михайловна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2502" y="6357958"/>
            <a:ext cx="1718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2014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Готовим силуэты снежинок, гуашь и ватные палочки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Рабочий стол\IMG_84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Ватными палочками приемом «тычок» заполняем все силуэты снежинок 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Для презентации\IMG_84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43900" cy="1143000"/>
          </a:xfrm>
        </p:spPr>
        <p:txBody>
          <a:bodyPr>
            <a:noAutofit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Заполняем силуэты снежинок приемом «тычок» ватной палочкой с другой стороны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:\Для презентации\IMG_84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Маркером прорисовываем все силуэты снежинок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:\Для презентации\IMG_85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Пришиваем снежинки к ленточкам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:\Для презентации\IMG_85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Прикрепляем ленты к кольцу и подвеска готова 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:\Для презентации\IMG_85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481138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500306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174</TotalTime>
  <Words>76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МУНИЦИПАЛЬНОЕ БЮДЖЕТНОЕ ДОШКОЛЬНОЕ ОБРАЗОВАТЕЛЬНОЕ УЧРЕЖДЕНИЕ детский сад общеразвивающего вида с приоритетным осуществлением деятельности по направлению физического развития воспитанников № 31 «Сказка»</vt:lpstr>
      <vt:lpstr>Готовим силуэты снежинок, гуашь и ватные палочки</vt:lpstr>
      <vt:lpstr>Ватными палочками приемом «тычок» заполняем все силуэты снежинок </vt:lpstr>
      <vt:lpstr>Заполняем силуэты снежинок приемом «тычок» ватной палочкой с другой стороны</vt:lpstr>
      <vt:lpstr>Маркером прорисовываем все силуэты снежинок</vt:lpstr>
      <vt:lpstr>Пришиваем снежинки к ленточкам</vt:lpstr>
      <vt:lpstr>Прикрепляем ленты к кольцу и подвеска готова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Подвесная конструкция</dc:title>
  <dc:creator>admin</dc:creator>
  <cp:lastModifiedBy>Artem</cp:lastModifiedBy>
  <cp:revision>31</cp:revision>
  <dcterms:created xsi:type="dcterms:W3CDTF">2014-08-28T17:02:10Z</dcterms:created>
  <dcterms:modified xsi:type="dcterms:W3CDTF">2015-10-13T18:28:59Z</dcterms:modified>
</cp:coreProperties>
</file>