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72FB19-5BEE-40FA-A374-91C8C66128B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08D98DB-2E45-4EDC-AF39-7EBC4D46DB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7128792" cy="475252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 природы нет плохой погоды,</a:t>
            </a:r>
          </a:p>
          <a:p>
            <a:pPr algn="ctr"/>
            <a:r>
              <a:rPr lang="ru-RU" sz="3600" dirty="0" smtClean="0"/>
              <a:t>Каждая погода благодать,</a:t>
            </a:r>
          </a:p>
          <a:p>
            <a:pPr algn="ctr"/>
            <a:r>
              <a:rPr lang="ru-RU" sz="3600" dirty="0" smtClean="0"/>
              <a:t>Дождь и снег, в любое время года</a:t>
            </a:r>
          </a:p>
          <a:p>
            <a:pPr algn="ctr"/>
            <a:r>
              <a:rPr lang="ru-RU" sz="3600" dirty="0" smtClean="0"/>
              <a:t>Надо благодарно принимать!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175351" cy="1793167"/>
          </a:xfrm>
        </p:spPr>
        <p:txBody>
          <a:bodyPr/>
          <a:lstStyle/>
          <a:p>
            <a:r>
              <a:rPr lang="ru-RU" dirty="0" smtClean="0"/>
              <a:t>Эпиграф к уроку: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3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xfrm>
            <a:off x="4499992" y="188640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3694114" cy="2163020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То с прояснениями, то с сильными дождями и грозами или снежными метелями.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45224"/>
            <a:ext cx="6383538" cy="1143000"/>
          </a:xfrm>
        </p:spPr>
        <p:txBody>
          <a:bodyPr/>
          <a:lstStyle/>
          <a:p>
            <a:r>
              <a:rPr lang="ru-RU" dirty="0" smtClean="0"/>
              <a:t>2 тип – неустойчивая погода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85" y="3789040"/>
            <a:ext cx="4332752" cy="288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5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>
          <a:xfrm>
            <a:off x="4211960" y="188640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908720"/>
            <a:ext cx="3694114" cy="2163020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Без сильных осадков. Слоистые и слоисто-кучевые облака затягивают всё небо.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229200"/>
            <a:ext cx="6383538" cy="1143000"/>
          </a:xfrm>
        </p:spPr>
        <p:txBody>
          <a:bodyPr/>
          <a:lstStyle/>
          <a:p>
            <a:r>
              <a:rPr lang="ru-RU" dirty="0" smtClean="0"/>
              <a:t>3 тип - пасмурная</a:t>
            </a:r>
            <a:endParaRPr lang="ru-RU" dirty="0"/>
          </a:p>
        </p:txBody>
      </p:sp>
      <p:pic>
        <p:nvPicPr>
          <p:cNvPr id="3074" name="Picture 2" descr="C:\Users\нетбук\Desktop\для презентации\pic_189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3202037" cy="240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47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4" b="11354"/>
          <a:stretch>
            <a:fillRect/>
          </a:stretch>
        </p:blipFill>
        <p:spPr>
          <a:xfrm>
            <a:off x="4355976" y="332656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2514" y="980728"/>
            <a:ext cx="3694114" cy="21630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 обложными, продолжительными дождями или снегопадом.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517232"/>
            <a:ext cx="6383538" cy="1143000"/>
          </a:xfrm>
        </p:spPr>
        <p:txBody>
          <a:bodyPr/>
          <a:lstStyle/>
          <a:p>
            <a:r>
              <a:rPr lang="ru-RU" dirty="0" smtClean="0"/>
              <a:t>4 тип - ненастная</a:t>
            </a:r>
            <a:endParaRPr lang="ru-RU" dirty="0"/>
          </a:p>
        </p:txBody>
      </p:sp>
      <p:pic>
        <p:nvPicPr>
          <p:cNvPr id="4098" name="Picture 2" descr="C:\Users\нетбук\Desktop\для презентации\23635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3602699" cy="27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7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88844" y="1988840"/>
            <a:ext cx="9900592" cy="4464496"/>
          </a:xfrm>
        </p:spPr>
        <p:txBody>
          <a:bodyPr/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998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ПОГОДА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4968552" cy="4989254"/>
          </a:xfrm>
        </p:spPr>
      </p:pic>
    </p:spTree>
    <p:extLst>
      <p:ext uri="{BB962C8B-B14F-4D97-AF65-F5344CB8AC3E}">
        <p14:creationId xmlns:p14="http://schemas.microsoft.com/office/powerpoint/2010/main" val="149924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73216"/>
            <a:ext cx="7694240" cy="1143000"/>
          </a:xfrm>
        </p:spPr>
        <p:txBody>
          <a:bodyPr/>
          <a:lstStyle/>
          <a:p>
            <a:r>
              <a:rPr lang="ru-RU" dirty="0" smtClean="0"/>
              <a:t>МЕТЕОРОЛОГ – кто это?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60648"/>
            <a:ext cx="3769169" cy="4824536"/>
          </a:xfrm>
        </p:spPr>
      </p:pic>
    </p:spTree>
    <p:extLst>
      <p:ext uri="{BB962C8B-B14F-4D97-AF65-F5344CB8AC3E}">
        <p14:creationId xmlns:p14="http://schemas.microsoft.com/office/powerpoint/2010/main" val="23479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372168"/>
            <a:ext cx="8712967" cy="1143000"/>
          </a:xfrm>
        </p:spPr>
        <p:txBody>
          <a:bodyPr/>
          <a:lstStyle/>
          <a:p>
            <a:pPr algn="l"/>
            <a:r>
              <a:rPr lang="ru-RU" dirty="0" smtClean="0"/>
              <a:t>Человек, изучающий признаки погоды, её изменения.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76672"/>
            <a:ext cx="3595836" cy="3595836"/>
          </a:xfrm>
        </p:spPr>
      </p:pic>
    </p:spTree>
    <p:extLst>
      <p:ext uri="{BB962C8B-B14F-4D97-AF65-F5344CB8AC3E}">
        <p14:creationId xmlns:p14="http://schemas.microsoft.com/office/powerpoint/2010/main" val="42232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погода?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1399"/>
            <a:ext cx="3978736" cy="2984052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9" y="1556792"/>
            <a:ext cx="4035165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97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71" y="1484784"/>
            <a:ext cx="8964488" cy="2423346"/>
          </a:xfrm>
        </p:spPr>
        <p:txBody>
          <a:bodyPr/>
          <a:lstStyle/>
          <a:p>
            <a:pPr algn="l"/>
            <a:r>
              <a:rPr lang="ru-RU" dirty="0" smtClean="0"/>
              <a:t>Погода – это состояние тропосферы в данном месте в данный момент или за какой-то промежуток времени.</a:t>
            </a:r>
            <a:endParaRPr lang="ru-RU" dirty="0"/>
          </a:p>
        </p:txBody>
      </p:sp>
      <p:pic>
        <p:nvPicPr>
          <p:cNvPr id="5122" name="Picture 2" descr="C:\Users\нетбук\Desktop\для презентации\315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32042"/>
            <a:ext cx="4488160" cy="336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9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Циклон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89100"/>
            <a:ext cx="3384376" cy="253828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Антициклон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3213221" cy="2664296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4941168"/>
            <a:ext cx="8424935" cy="1143000"/>
          </a:xfrm>
        </p:spPr>
        <p:txBody>
          <a:bodyPr/>
          <a:lstStyle/>
          <a:p>
            <a:r>
              <a:rPr lang="ru-RU" dirty="0" smtClean="0"/>
              <a:t>Чем отличается циклон от антициклона?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09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6512511" cy="1143000"/>
          </a:xfrm>
        </p:spPr>
        <p:txBody>
          <a:bodyPr/>
          <a:lstStyle/>
          <a:p>
            <a:r>
              <a:rPr lang="ru-RU" dirty="0" smtClean="0"/>
              <a:t>Типы погоды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0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4" b="1744"/>
          <a:stretch>
            <a:fillRect/>
          </a:stretch>
        </p:blipFill>
        <p:spPr>
          <a:xfrm>
            <a:off x="4499992" y="260648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3694114" cy="21630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Летом теплая и жаркая, зимой морозная  (теплая воздушная масса)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525317"/>
            <a:ext cx="6383538" cy="1143000"/>
          </a:xfrm>
        </p:spPr>
        <p:txBody>
          <a:bodyPr/>
          <a:lstStyle/>
          <a:p>
            <a:r>
              <a:rPr lang="ru-RU" dirty="0" smtClean="0"/>
              <a:t>1 тип – ясная, сухая, без осадков погода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286584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14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</TotalTime>
  <Words>146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Эпиграф к уроку:</vt:lpstr>
      <vt:lpstr>ПОГОДА</vt:lpstr>
      <vt:lpstr>МЕТЕОРОЛОГ – кто это?</vt:lpstr>
      <vt:lpstr>Человек, изучающий признаки погоды, её изменения.</vt:lpstr>
      <vt:lpstr>Что же такое погода?</vt:lpstr>
      <vt:lpstr>Погода – это состояние тропосферы в данном месте в данный момент или за какой-то промежуток времени.</vt:lpstr>
      <vt:lpstr>Чем отличается циклон от антициклона?</vt:lpstr>
      <vt:lpstr>Типы погоды</vt:lpstr>
      <vt:lpstr>1 тип – ясная, сухая, без осадков погода</vt:lpstr>
      <vt:lpstr>2 тип – неустойчивая погода</vt:lpstr>
      <vt:lpstr>3 тип - пасмурная</vt:lpstr>
      <vt:lpstr>4 тип - ненастная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Эпигра</dc:title>
  <dc:creator>нетбук</dc:creator>
  <cp:lastModifiedBy>нетбук</cp:lastModifiedBy>
  <cp:revision>5</cp:revision>
  <dcterms:created xsi:type="dcterms:W3CDTF">2014-01-28T19:40:28Z</dcterms:created>
  <dcterms:modified xsi:type="dcterms:W3CDTF">2014-01-28T20:22:20Z</dcterms:modified>
</cp:coreProperties>
</file>