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5" r:id="rId3"/>
    <p:sldId id="283" r:id="rId4"/>
    <p:sldId id="277" r:id="rId5"/>
    <p:sldId id="278" r:id="rId6"/>
    <p:sldId id="280" r:id="rId7"/>
    <p:sldId id="28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CC0000"/>
    <a:srgbClr val="33CC33"/>
    <a:srgbClr val="CC3300"/>
    <a:srgbClr val="F6FC04"/>
    <a:srgbClr val="A50021"/>
    <a:srgbClr val="CC00CC"/>
    <a:srgbClr val="FF9900"/>
    <a:srgbClr val="FFFF00"/>
    <a:srgbClr val="99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4E9FB66-DAA3-4228-8C84-7BFEE453EF0A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3B4A1A-C093-403A-887A-9B90553533BD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9FB66-DAA3-4228-8C84-7BFEE453EF0A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4A1A-C093-403A-887A-9B90553533BD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9FB66-DAA3-4228-8C84-7BFEE453EF0A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4A1A-C093-403A-887A-9B90553533BD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9FB66-DAA3-4228-8C84-7BFEE453EF0A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4A1A-C093-403A-887A-9B90553533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9FB66-DAA3-4228-8C84-7BFEE453EF0A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4A1A-C093-403A-887A-9B90553533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9FB66-DAA3-4228-8C84-7BFEE453EF0A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4A1A-C093-403A-887A-9B90553533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9FB66-DAA3-4228-8C84-7BFEE453EF0A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4A1A-C093-403A-887A-9B90553533BD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9FB66-DAA3-4228-8C84-7BFEE453EF0A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4A1A-C093-403A-887A-9B90553533BD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9FB66-DAA3-4228-8C84-7BFEE453EF0A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4A1A-C093-403A-887A-9B90553533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9FB66-DAA3-4228-8C84-7BFEE453EF0A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4A1A-C093-403A-887A-9B90553533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9FB66-DAA3-4228-8C84-7BFEE453EF0A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4A1A-C093-403A-887A-9B90553533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4E9FB66-DAA3-4228-8C84-7BFEE453EF0A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33B4A1A-C093-403A-887A-9B90553533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milaiakukla.ru/foto/bebibon/kukla6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hyperlink" Target="http://milaiakukla.ru/foto/bebibon/kukla2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249175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3"/>
                </a:solidFill>
              </a:rPr>
              <a:t>ПРАЗДНИК КУКОЛ</a:t>
            </a:r>
            <a:endParaRPr lang="ru-RU" b="1" i="1" dirty="0"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МКДОУ Воронцовский детский сад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Голенская Ольга Ивановна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067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3272" y="260648"/>
            <a:ext cx="7756263" cy="1054250"/>
          </a:xfrm>
        </p:spPr>
        <p:txBody>
          <a:bodyPr/>
          <a:lstStyle/>
          <a:p>
            <a:r>
              <a:rPr lang="ru-RU" sz="3600" dirty="0" smtClean="0">
                <a:solidFill>
                  <a:srgbClr val="00B050"/>
                </a:solidFill>
              </a:rPr>
              <a:t> Куклы в старину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5229200"/>
            <a:ext cx="300141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>
              <a:solidFill>
                <a:prstClr val="white"/>
              </a:solidFill>
            </a:endParaRPr>
          </a:p>
          <a:p>
            <a:pPr lvl="0" algn="ctr"/>
            <a:r>
              <a:rPr lang="ru-RU" sz="2000" b="1" dirty="0" smtClean="0">
                <a:solidFill>
                  <a:srgbClr val="FFC000"/>
                </a:solidFill>
              </a:rPr>
              <a:t>Куклы-</a:t>
            </a:r>
            <a:r>
              <a:rPr lang="ru-RU" sz="2000" b="1" dirty="0" err="1" smtClean="0">
                <a:solidFill>
                  <a:srgbClr val="FFC000"/>
                </a:solidFill>
              </a:rPr>
              <a:t>пеленашки</a:t>
            </a:r>
            <a:r>
              <a:rPr lang="ru-RU" sz="2000" b="1" dirty="0" smtClean="0">
                <a:solidFill>
                  <a:srgbClr val="FFC000"/>
                </a:solidFill>
              </a:rPr>
              <a:t> </a:t>
            </a:r>
            <a:r>
              <a:rPr lang="ru-RU" sz="2000" b="1" dirty="0">
                <a:solidFill>
                  <a:srgbClr val="FFC000"/>
                </a:solidFill>
              </a:rPr>
              <a:t>– самые первые куколки младенца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932040" y="5257562"/>
            <a:ext cx="244827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>
              <a:solidFill>
                <a:prstClr val="white"/>
              </a:solidFill>
            </a:endParaRPr>
          </a:p>
          <a:p>
            <a:pPr lvl="0" algn="ctr"/>
            <a:r>
              <a:rPr lang="ru-RU" sz="2000" b="1" dirty="0" smtClean="0">
                <a:solidFill>
                  <a:srgbClr val="FFC000"/>
                </a:solidFill>
              </a:rPr>
              <a:t>Куклы </a:t>
            </a:r>
            <a:r>
              <a:rPr lang="ru-RU" sz="2000" b="1" dirty="0">
                <a:solidFill>
                  <a:srgbClr val="FFC000"/>
                </a:solidFill>
              </a:rPr>
              <a:t>на деревянной </a:t>
            </a:r>
            <a:r>
              <a:rPr lang="ru-RU" sz="2000" b="1" dirty="0" smtClean="0">
                <a:solidFill>
                  <a:srgbClr val="FFC000"/>
                </a:solidFill>
              </a:rPr>
              <a:t>ложке – матушкины куклы</a:t>
            </a:r>
            <a:endParaRPr lang="ru-RU" sz="2000" b="1" dirty="0">
              <a:solidFill>
                <a:srgbClr val="FFC000"/>
              </a:solidFill>
            </a:endParaRPr>
          </a:p>
        </p:txBody>
      </p:sp>
      <p:pic>
        <p:nvPicPr>
          <p:cNvPr id="12" name="Рисунок 11" descr="12102015 7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2132856"/>
            <a:ext cx="2286000" cy="33209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" name="Рисунок 15" descr="12102015 7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204864"/>
            <a:ext cx="3600400" cy="27363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374091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56263" cy="1054250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Д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еревянные куклы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5257562"/>
            <a:ext cx="221181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00B050"/>
                </a:solidFill>
              </a:rPr>
              <a:t>Матрешка</a:t>
            </a:r>
            <a:r>
              <a:rPr lang="ru-RU" sz="2000" b="1" dirty="0">
                <a:solidFill>
                  <a:srgbClr val="00B050"/>
                </a:solidFill>
              </a:rPr>
              <a:t>– кукла-символ русской красной девицы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 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2996952"/>
            <a:ext cx="2505075" cy="2088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12102015 7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2996952"/>
            <a:ext cx="3203848" cy="21358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00988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56263" cy="1054250"/>
          </a:xfrm>
        </p:spPr>
        <p:txBody>
          <a:bodyPr/>
          <a:lstStyle/>
          <a:p>
            <a:r>
              <a:rPr lang="ru-RU" sz="3600" dirty="0" smtClean="0">
                <a:solidFill>
                  <a:srgbClr val="00B0F0"/>
                </a:solidFill>
              </a:rPr>
              <a:t>Куклы из соломы и ниток</a:t>
            </a:r>
            <a:endParaRPr lang="ru-RU" sz="3600" dirty="0">
              <a:solidFill>
                <a:srgbClr val="00B0F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2204864"/>
            <a:ext cx="3168352" cy="37550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Содержимое 9" descr="12102015 72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2132856"/>
            <a:ext cx="2585509" cy="38782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47951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2276872"/>
            <a:ext cx="2016224" cy="2667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8" cy="1054250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Тряпичные куклы (из  лоскутков ткани)</a:t>
            </a:r>
            <a:endParaRPr lang="ru-RU" sz="3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Рисунок 6" descr="12102015 7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2276872"/>
            <a:ext cx="4104456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86470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56263" cy="1054250"/>
          </a:xfrm>
        </p:spPr>
        <p:txBody>
          <a:bodyPr/>
          <a:lstStyle/>
          <a:p>
            <a:r>
              <a:rPr lang="ru-RU" sz="3600" dirty="0" smtClean="0"/>
              <a:t>В такие куклы играли ваши мамы</a:t>
            </a:r>
            <a:endParaRPr lang="ru-RU" sz="3600" dirty="0"/>
          </a:p>
        </p:txBody>
      </p:sp>
      <p:pic>
        <p:nvPicPr>
          <p:cNvPr id="2050" name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04864"/>
            <a:ext cx="3279651" cy="42956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Рисунок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204864"/>
            <a:ext cx="4972000" cy="43109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58655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56263" cy="1054250"/>
          </a:xfrm>
        </p:spPr>
        <p:txBody>
          <a:bodyPr/>
          <a:lstStyle/>
          <a:p>
            <a:r>
              <a:rPr lang="ru-RU" sz="3600" dirty="0" smtClean="0">
                <a:solidFill>
                  <a:srgbClr val="00B0F0"/>
                </a:solidFill>
              </a:rPr>
              <a:t>Ваши любимые куклы</a:t>
            </a:r>
            <a:endParaRPr lang="ru-RU" sz="3600" dirty="0">
              <a:solidFill>
                <a:srgbClr val="00B0F0"/>
              </a:solidFill>
            </a:endParaRPr>
          </a:p>
        </p:txBody>
      </p:sp>
      <p:pic>
        <p:nvPicPr>
          <p:cNvPr id="7" name="Рисунок 6" descr="http://milaiakukla.ru/kuk/bebibon/foto/small/2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933056"/>
            <a:ext cx="2520280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http://milaiakukla.ru/kuk/bebibon/foto/small/5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132856"/>
            <a:ext cx="2232248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95536" y="6271190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Кукла Барби и ее дочки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80312" y="2420888"/>
            <a:ext cx="144016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2000" b="1" dirty="0" err="1" smtClean="0">
                <a:solidFill>
                  <a:srgbClr val="FFC000"/>
                </a:solidFill>
              </a:rPr>
              <a:t>Беби</a:t>
            </a:r>
            <a:r>
              <a:rPr lang="ru-RU" sz="2000" b="1" dirty="0" smtClean="0">
                <a:solidFill>
                  <a:srgbClr val="FFC000"/>
                </a:solidFill>
              </a:rPr>
              <a:t> Бон – кукла младенец</a:t>
            </a:r>
            <a:endParaRPr lang="ru-RU" sz="2000" b="1" dirty="0">
              <a:solidFill>
                <a:srgbClr val="FFC000"/>
              </a:solidFill>
            </a:endParaRPr>
          </a:p>
        </p:txBody>
      </p:sp>
      <p:pic>
        <p:nvPicPr>
          <p:cNvPr id="14" name="Рисунок 13" descr="12102015 75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3212976"/>
            <a:ext cx="4572000" cy="304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378142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510</TotalTime>
  <Words>67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Твердый переплет</vt:lpstr>
      <vt:lpstr>ПРАЗДНИК КУКОЛ</vt:lpstr>
      <vt:lpstr> Куклы в старину</vt:lpstr>
      <vt:lpstr> Деревянные куклы</vt:lpstr>
      <vt:lpstr>Куклы из соломы и ниток</vt:lpstr>
      <vt:lpstr>Тряпичные куклы (из  лоскутков ткани)</vt:lpstr>
      <vt:lpstr>В такие куклы играли ваши мамы</vt:lpstr>
      <vt:lpstr>Ваши любимые куклы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Довольный пользователь Microsoft Office</dc:creator>
  <cp:lastModifiedBy>Admin</cp:lastModifiedBy>
  <cp:revision>43</cp:revision>
  <dcterms:created xsi:type="dcterms:W3CDTF">2012-01-22T15:18:39Z</dcterms:created>
  <dcterms:modified xsi:type="dcterms:W3CDTF">2015-10-13T08:17:07Z</dcterms:modified>
</cp:coreProperties>
</file>