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7D99-230C-4C16-922A-45E2E1E1FCCE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06AA-DDCC-4D8C-933D-D0C35C334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7D99-230C-4C16-922A-45E2E1E1FCCE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06AA-DDCC-4D8C-933D-D0C35C334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7D99-230C-4C16-922A-45E2E1E1FCCE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06AA-DDCC-4D8C-933D-D0C35C334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7D99-230C-4C16-922A-45E2E1E1FCCE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06AA-DDCC-4D8C-933D-D0C35C334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7D99-230C-4C16-922A-45E2E1E1FCCE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06AA-DDCC-4D8C-933D-D0C35C334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7D99-230C-4C16-922A-45E2E1E1FCCE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06AA-DDCC-4D8C-933D-D0C35C334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7D99-230C-4C16-922A-45E2E1E1FCCE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06AA-DDCC-4D8C-933D-D0C35C334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7D99-230C-4C16-922A-45E2E1E1FCCE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06AA-DDCC-4D8C-933D-D0C35C334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7D99-230C-4C16-922A-45E2E1E1FCCE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06AA-DDCC-4D8C-933D-D0C35C334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7D99-230C-4C16-922A-45E2E1E1FCCE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06AA-DDCC-4D8C-933D-D0C35C334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7D99-230C-4C16-922A-45E2E1E1FCCE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06AA-DDCC-4D8C-933D-D0C35C334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C7D99-230C-4C16-922A-45E2E1E1FCCE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006AA-DDCC-4D8C-933D-D0C35C334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n-svyatogo-Valentina-v-restorane-Horiv_f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88640"/>
            <a:ext cx="7848872" cy="55334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5733256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Авторы: Храмцова Ирина 4в </a:t>
            </a:r>
          </a:p>
          <a:p>
            <a:pPr algn="ctr"/>
            <a:r>
              <a:rPr lang="ru-RU" sz="2400" dirty="0" smtClean="0"/>
              <a:t>Куратор: </a:t>
            </a:r>
            <a:r>
              <a:rPr lang="ru-RU" sz="2400" dirty="0" err="1" smtClean="0"/>
              <a:t>Глызова</a:t>
            </a:r>
            <a:r>
              <a:rPr lang="ru-RU" sz="2400" dirty="0" smtClean="0"/>
              <a:t> </a:t>
            </a:r>
            <a:r>
              <a:rPr lang="ru-RU" sz="2400" dirty="0" smtClean="0"/>
              <a:t>О.Н. </a:t>
            </a:r>
            <a:r>
              <a:rPr lang="ru-RU" sz="2400" dirty="0" smtClean="0"/>
              <a:t>учитель английского языка</a:t>
            </a:r>
          </a:p>
          <a:p>
            <a:pPr algn="ctr"/>
            <a:r>
              <a:rPr lang="ru-RU" sz="2400" dirty="0" smtClean="0"/>
              <a:t>МБОУ </a:t>
            </a:r>
            <a:r>
              <a:rPr lang="ru-RU" sz="2400" dirty="0" smtClean="0"/>
              <a:t>СОШ №41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88640"/>
            <a:ext cx="878497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Америка</a:t>
            </a:r>
            <a:endParaRPr lang="ru-RU" sz="2400" dirty="0">
              <a:solidFill>
                <a:srgbClr val="FF0000"/>
              </a:solidFill>
            </a:endParaRPr>
          </a:p>
          <a:p>
            <a:pPr algn="ctr"/>
            <a:r>
              <a:rPr lang="ru-RU" sz="2400" dirty="0"/>
              <a:t>В начале XIX века у американцев появился обычай — в День святого Валентина дарить возлюбленным фигурки из марципана. А марципаны в те времена считались большой роскошью! И еще у американских детей в этот день принято дарить подарки больным и одиноким людям.</a:t>
            </a:r>
          </a:p>
          <a:p>
            <a:endParaRPr lang="ru-RU" dirty="0"/>
          </a:p>
        </p:txBody>
      </p:sp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492896"/>
            <a:ext cx="3364704" cy="2520280"/>
          </a:xfrm>
          <a:prstGeom prst="rect">
            <a:avLst/>
          </a:prstGeom>
        </p:spPr>
      </p:pic>
      <p:pic>
        <p:nvPicPr>
          <p:cNvPr id="5" name="Рисунок 4" descr="ind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-900000">
            <a:off x="208354" y="2871366"/>
            <a:ext cx="2538430" cy="1944216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00000">
            <a:off x="6477504" y="2921896"/>
            <a:ext cx="2457450" cy="1938908"/>
          </a:xfrm>
          <a:prstGeom prst="rect">
            <a:avLst/>
          </a:prstGeom>
        </p:spPr>
      </p:pic>
      <p:pic>
        <p:nvPicPr>
          <p:cNvPr id="7" name="Рисунок 6" descr="inde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31640" y="4869160"/>
            <a:ext cx="2520280" cy="1844824"/>
          </a:xfrm>
          <a:prstGeom prst="rect">
            <a:avLst/>
          </a:prstGeom>
        </p:spPr>
      </p:pic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8" y="4869160"/>
            <a:ext cx="2466975" cy="18478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96448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Англия</a:t>
            </a:r>
            <a:endParaRPr lang="ru-RU" sz="2400" dirty="0">
              <a:solidFill>
                <a:srgbClr val="FF0000"/>
              </a:solidFill>
            </a:endParaRPr>
          </a:p>
          <a:p>
            <a:pPr algn="ctr"/>
            <a:r>
              <a:rPr lang="ru-RU" sz="2400" dirty="0"/>
              <a:t>В Англии раньше вырезали деревянные «ложки любви» и дарили их своим любимым. Их украшали сердечками, ключами и замочными скважинами, что символизировало: путь к сердцу открыт.</a:t>
            </a:r>
          </a:p>
          <a:p>
            <a:endParaRPr lang="ru-RU" dirty="0"/>
          </a:p>
        </p:txBody>
      </p:sp>
      <p:pic>
        <p:nvPicPr>
          <p:cNvPr id="3" name="Рисунок 2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844824"/>
            <a:ext cx="3330370" cy="2232248"/>
          </a:xfrm>
          <a:prstGeom prst="rect">
            <a:avLst/>
          </a:prstGeom>
        </p:spPr>
      </p:pic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4221088"/>
            <a:ext cx="3960440" cy="2304256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1844824"/>
            <a:ext cx="3549024" cy="223224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2380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Есть очень красивая легенда о том, как Афродита наступила на куст белых роз и обагрила розы своей кровью. Так появились красные розы. Считается, что родоначальником традиции дарить возлюбленным именно красные розы выступил Людовик XVI, который преподнес такой букет </a:t>
            </a:r>
            <a:r>
              <a:rPr lang="ru-RU" sz="2400" dirty="0" err="1"/>
              <a:t>Марии-Антуанетте</a:t>
            </a:r>
            <a:r>
              <a:rPr lang="ru-RU" sz="2400" dirty="0"/>
              <a:t>.</a:t>
            </a:r>
          </a:p>
          <a:p>
            <a:pPr algn="ctr"/>
            <a:endParaRPr lang="ru-RU" sz="2400" dirty="0"/>
          </a:p>
        </p:txBody>
      </p:sp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204864"/>
            <a:ext cx="2232248" cy="4320480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2276872"/>
            <a:ext cx="4320480" cy="2520280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4869160"/>
            <a:ext cx="4248472" cy="1800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9644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Франция</a:t>
            </a:r>
            <a:endParaRPr lang="ru-RU" sz="2400" dirty="0">
              <a:solidFill>
                <a:srgbClr val="FF0000"/>
              </a:solidFill>
            </a:endParaRPr>
          </a:p>
          <a:p>
            <a:pPr algn="ctr"/>
            <a:r>
              <a:rPr lang="ru-RU" sz="2400" dirty="0"/>
              <a:t>В День влюбленных французы проводят различные романтические конкурсы. Например, очень популярен конкурс на самую длинную серенаду — песню о любви. А еще именно во Франции впервые было написано послание-четверостишие. И конечно, принято дарить в этот день драгоценности.</a:t>
            </a:r>
          </a:p>
          <a:p>
            <a:endParaRPr lang="ru-RU" dirty="0"/>
          </a:p>
        </p:txBody>
      </p:sp>
      <p:pic>
        <p:nvPicPr>
          <p:cNvPr id="3" name="Рисунок 2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2564904"/>
            <a:ext cx="3024336" cy="2311698"/>
          </a:xfrm>
          <a:prstGeom prst="rect">
            <a:avLst/>
          </a:prstGeom>
        </p:spPr>
      </p:pic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-900000">
            <a:off x="234098" y="2801375"/>
            <a:ext cx="2668141" cy="2160240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00000">
            <a:off x="6254859" y="2874112"/>
            <a:ext cx="2664296" cy="2088232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4941168"/>
            <a:ext cx="2664296" cy="1728192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4941168"/>
            <a:ext cx="2790825" cy="172819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7129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Япония</a:t>
            </a:r>
            <a:endParaRPr lang="ru-RU" sz="2400" dirty="0">
              <a:solidFill>
                <a:srgbClr val="FF0000"/>
              </a:solidFill>
            </a:endParaRPr>
          </a:p>
          <a:p>
            <a:pPr algn="ctr"/>
            <a:r>
              <a:rPr lang="ru-RU" sz="2400" dirty="0"/>
              <a:t>Этот праздник в Японии празднуется с 30-х гг. прошлого века. Интересно, что в Японии День святого Валентина считается исключительно мужским праздником, поэтому подарки на этот праздник дарят в основном мужчинам, как правило, шоколад (в основном в виде фигурки святого Валентина)</a:t>
            </a:r>
          </a:p>
        </p:txBody>
      </p:sp>
      <p:pic>
        <p:nvPicPr>
          <p:cNvPr id="3" name="Рисунок 2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2564904"/>
            <a:ext cx="3047344" cy="1728192"/>
          </a:xfrm>
          <a:prstGeom prst="rect">
            <a:avLst/>
          </a:prstGeom>
        </p:spPr>
      </p:pic>
      <p:pic>
        <p:nvPicPr>
          <p:cNvPr id="5" name="Рисунок 4" descr="ind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2564904"/>
            <a:ext cx="2808312" cy="1872208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2564904"/>
            <a:ext cx="2736304" cy="1847850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4581128"/>
            <a:ext cx="2520280" cy="2019300"/>
          </a:xfrm>
          <a:prstGeom prst="rect">
            <a:avLst/>
          </a:prstGeom>
        </p:spPr>
      </p:pic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35696" y="4581127"/>
            <a:ext cx="2525266" cy="204041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908720"/>
            <a:ext cx="7722859" cy="475252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64096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День святого Валентина</a:t>
            </a:r>
            <a:r>
              <a:rPr lang="ru-RU" sz="3200" b="1" dirty="0"/>
              <a:t> </a:t>
            </a:r>
            <a:r>
              <a:rPr lang="ru-RU" sz="2400" dirty="0"/>
              <a:t>— самый романтичный праздник! Во всем мире его отмечают как день любви: мальчики и девочки, мужчины и женщины обмениваются </a:t>
            </a:r>
            <a:r>
              <a:rPr lang="ru-RU" sz="2400" b="1" dirty="0" err="1" smtClean="0">
                <a:solidFill>
                  <a:srgbClr val="FF0000"/>
                </a:solidFill>
              </a:rPr>
              <a:t>валентинками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— </a:t>
            </a:r>
            <a:r>
              <a:rPr lang="ru-RU" sz="2400" dirty="0"/>
              <a:t>поздравительными открытками в форме сердечек. Эта традиция появилась очень давно, еще в VII веке. </a:t>
            </a:r>
            <a:endParaRPr lang="ru-RU" sz="2400" dirty="0" smtClean="0"/>
          </a:p>
          <a:p>
            <a:pPr algn="ctr"/>
            <a:r>
              <a:rPr lang="ru-RU" sz="2400" dirty="0" smtClean="0"/>
              <a:t>А </a:t>
            </a:r>
            <a:r>
              <a:rPr lang="ru-RU" sz="2400" dirty="0"/>
              <a:t>вот как именно она появилась?</a:t>
            </a:r>
          </a:p>
          <a:p>
            <a:endParaRPr lang="ru-RU" dirty="0"/>
          </a:p>
        </p:txBody>
      </p:sp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-1860000">
            <a:off x="539149" y="2924138"/>
            <a:ext cx="2233690" cy="2016000"/>
          </a:xfrm>
          <a:prstGeom prst="rect">
            <a:avLst/>
          </a:prstGeom>
        </p:spPr>
      </p:pic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4725144"/>
            <a:ext cx="2304256" cy="1872208"/>
          </a:xfrm>
          <a:prstGeom prst="rect">
            <a:avLst/>
          </a:prstGeom>
        </p:spPr>
      </p:pic>
      <p:pic>
        <p:nvPicPr>
          <p:cNvPr id="5" name="Рисунок 4" descr="images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800000">
            <a:off x="6266709" y="3045751"/>
            <a:ext cx="2200957" cy="1883947"/>
          </a:xfrm>
          <a:prstGeom prst="rect">
            <a:avLst/>
          </a:prstGeom>
        </p:spPr>
      </p:pic>
      <p:pic>
        <p:nvPicPr>
          <p:cNvPr id="6" name="Рисунок 5" descr="index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23728" y="4725144"/>
            <a:ext cx="2347342" cy="1885950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5856" y="2708920"/>
            <a:ext cx="2520279" cy="19017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0"/>
            <a:ext cx="85689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Существует множество легенд. Валентин, по версии католической церкви, действительно исцелил слепую девочку — дочь сановника Астерия. Астерий уверовал во Христа и принял крещение. Клавдий после этого приказал казнить Валентина. То есть Валентин пострадал за веру, а потому и был причислен к лику святых.</a:t>
            </a:r>
          </a:p>
          <a:p>
            <a:endParaRPr lang="ru-RU" dirty="0"/>
          </a:p>
        </p:txBody>
      </p:sp>
      <p:pic>
        <p:nvPicPr>
          <p:cNvPr id="3" name="Рисунок 2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2592288" cy="3816424"/>
          </a:xfrm>
          <a:prstGeom prst="rect">
            <a:avLst/>
          </a:prstGeom>
        </p:spPr>
      </p:pic>
      <p:pic>
        <p:nvPicPr>
          <p:cNvPr id="4" name="Рисунок 3" descr="ind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2564904"/>
            <a:ext cx="2719242" cy="3888432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3140968"/>
            <a:ext cx="3024336" cy="244827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Более романтична другая легенда. В 269 году римский император Клавдий II запретил своим легионерам жениться, чтобы семья не отвлекала их от военных дел. Но нашелся единственный во всем Риме христианский проповедник Валентин, который сочувствовал влюбленным и старался им </a:t>
            </a:r>
            <a:r>
              <a:rPr lang="ru-RU" sz="2400" dirty="0" smtClean="0"/>
              <a:t>помочь.</a:t>
            </a:r>
            <a:endParaRPr lang="ru-RU" sz="2400" dirty="0"/>
          </a:p>
        </p:txBody>
      </p:sp>
      <p:pic>
        <p:nvPicPr>
          <p:cNvPr id="3" name="Рисунок 2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2852936"/>
            <a:ext cx="3491880" cy="2592288"/>
          </a:xfrm>
          <a:prstGeom prst="rect">
            <a:avLst/>
          </a:prstGeom>
        </p:spPr>
      </p:pic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852936"/>
            <a:ext cx="3534938" cy="2664296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2636912"/>
            <a:ext cx="2160240" cy="381642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8497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Клавдий II, узнав об этом, велел схватить священника и бросить его в тюрьму. Но и там Валентин продолжал творить добрые дела. Он влюбился в слепую дочь своего палача и исцелил ее. А произошло это так: перед казнью молодой священник написал девушке прощальную записку с объяснением в любви, подписанную: «От Валентина». Получив эту весточку, дочь тюремщика прозрела. Валентина казнили 14 февраля 269 года. С этих пор люди отмечают этот день как праздник влюбленных.</a:t>
            </a:r>
          </a:p>
          <a:p>
            <a:endParaRPr lang="ru-RU" dirty="0"/>
          </a:p>
        </p:txBody>
      </p:sp>
      <p:pic>
        <p:nvPicPr>
          <p:cNvPr id="3" name="Рисунок 2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356992"/>
            <a:ext cx="3662121" cy="2592288"/>
          </a:xfrm>
          <a:prstGeom prst="rect">
            <a:avLst/>
          </a:prstGeom>
        </p:spPr>
      </p:pic>
      <p:pic>
        <p:nvPicPr>
          <p:cNvPr id="4" name="Рисунок 3" descr="ind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356992"/>
            <a:ext cx="3744416" cy="259228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Через двести лет Валентина провозгласили Святым, покровителем всех влюбленных. Всемирный праздник признаний в любви теперь отмечается повсеместно. А в память о письме, написанном Валентином своей возлюбленной, 14 февраля влюбленные дарят друг другу поздравительные открытки — </a:t>
            </a:r>
            <a:r>
              <a:rPr lang="ru-RU" sz="2400" dirty="0" err="1">
                <a:solidFill>
                  <a:srgbClr val="FF0000"/>
                </a:solidFill>
              </a:rPr>
              <a:t>валентинки</a:t>
            </a:r>
            <a:r>
              <a:rPr lang="ru-RU" sz="2400" dirty="0"/>
              <a:t>.</a:t>
            </a:r>
          </a:p>
        </p:txBody>
      </p:sp>
      <p:pic>
        <p:nvPicPr>
          <p:cNvPr id="4" name="Рисунок 3" descr="image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068960"/>
            <a:ext cx="2973507" cy="2736304"/>
          </a:xfrm>
          <a:prstGeom prst="rect">
            <a:avLst/>
          </a:prstGeom>
        </p:spPr>
      </p:pic>
      <p:pic>
        <p:nvPicPr>
          <p:cNvPr id="5" name="Рисунок 4" descr="images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996952"/>
            <a:ext cx="2880320" cy="2800732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2708920"/>
            <a:ext cx="2520280" cy="1847850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4725144"/>
            <a:ext cx="2592288" cy="184365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9" y="188640"/>
            <a:ext cx="849694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Согласно зарубежным народным сказкам, именно в этот день все птицы выбирают себе пару. А еще существует поверье, по которому первый мужчина, повстречавшийся девушке 14 февраля, должен стать ее «Валентином», даже если он ей не слишком понравится.</a:t>
            </a:r>
          </a:p>
          <a:p>
            <a:endParaRPr lang="ru-RU" dirty="0"/>
          </a:p>
        </p:txBody>
      </p:sp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2132856"/>
            <a:ext cx="3024336" cy="2292077"/>
          </a:xfrm>
          <a:prstGeom prst="rect">
            <a:avLst/>
          </a:prstGeom>
        </p:spPr>
      </p:pic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4509120"/>
            <a:ext cx="2988940" cy="2348880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-1800000">
            <a:off x="571731" y="2165035"/>
            <a:ext cx="2143125" cy="2143125"/>
          </a:xfrm>
          <a:prstGeom prst="rect">
            <a:avLst/>
          </a:prstGeom>
        </p:spPr>
      </p:pic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800000">
            <a:off x="6398133" y="2260358"/>
            <a:ext cx="2236380" cy="2143125"/>
          </a:xfrm>
          <a:prstGeom prst="rect">
            <a:avLst/>
          </a:prstGeom>
        </p:spPr>
      </p:pic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200000">
            <a:off x="229133" y="4581855"/>
            <a:ext cx="2421164" cy="1766795"/>
          </a:xfrm>
          <a:prstGeom prst="rect">
            <a:avLst/>
          </a:prstGeom>
        </p:spPr>
      </p:pic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-1200000">
            <a:off x="6409697" y="4688020"/>
            <a:ext cx="2454387" cy="175333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39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 России День святого Валентина стали отмечать сравнительно недавно — где-то в конце прошлого века. Причем в этот день все поздравляют не только своих возлюбленных, но и друзей. Что ж, почему бы и нет? Ведь это прекрасный повод пожелать друзьям любви и счастья! Кстати, в Финляндии этот день действительно празднуется не только как День влюбленных, но и как День друзей!</a:t>
            </a:r>
          </a:p>
          <a:p>
            <a:endParaRPr lang="ru-RU" dirty="0"/>
          </a:p>
        </p:txBody>
      </p:sp>
      <p:pic>
        <p:nvPicPr>
          <p:cNvPr id="3" name="Рисунок 2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492896"/>
            <a:ext cx="3024336" cy="1944216"/>
          </a:xfrm>
          <a:prstGeom prst="rect">
            <a:avLst/>
          </a:prstGeom>
        </p:spPr>
      </p:pic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2564904"/>
            <a:ext cx="2171700" cy="2105025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2492896"/>
            <a:ext cx="3240360" cy="1944216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4581128"/>
            <a:ext cx="3067422" cy="2088232"/>
          </a:xfrm>
          <a:prstGeom prst="rect">
            <a:avLst/>
          </a:prstGeom>
        </p:spPr>
      </p:pic>
      <p:pic>
        <p:nvPicPr>
          <p:cNvPr id="7" name="Рисунок 6" descr="images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24128" y="4581128"/>
            <a:ext cx="3240360" cy="2016224"/>
          </a:xfrm>
          <a:prstGeom prst="rect">
            <a:avLst/>
          </a:prstGeom>
        </p:spPr>
      </p:pic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19872" y="4797152"/>
            <a:ext cx="2160240" cy="186020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7129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Почти во всех странах в День святого Валентина принято дарить любимым подарки и </a:t>
            </a:r>
            <a:r>
              <a:rPr lang="ru-RU" sz="2400" dirty="0" err="1">
                <a:solidFill>
                  <a:srgbClr val="FF0000"/>
                </a:solidFill>
              </a:rPr>
              <a:t>валентинки</a:t>
            </a:r>
            <a:r>
              <a:rPr lang="ru-RU" sz="2400" dirty="0"/>
              <a:t>. А еще в этот день любят устраивать свадьбы и венчаться. Но нужно отметить, что День святого Валентина популярен все-таки не везде. Например, в Саудовской Аравии этот праздник вообще запрещен. В стране даже существует специальная комиссия, которая строго следит за тем, чтобы День влюбленных никто не отмечал.</a:t>
            </a:r>
          </a:p>
          <a:p>
            <a:pPr algn="ctr"/>
            <a:endParaRPr lang="ru-RU" sz="2400" dirty="0"/>
          </a:p>
        </p:txBody>
      </p:sp>
      <p:pic>
        <p:nvPicPr>
          <p:cNvPr id="3" name="Рисунок 2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212976"/>
            <a:ext cx="2919837" cy="2520280"/>
          </a:xfrm>
          <a:prstGeom prst="rect">
            <a:avLst/>
          </a:prstGeom>
        </p:spPr>
      </p:pic>
      <p:pic>
        <p:nvPicPr>
          <p:cNvPr id="4" name="Рисунок 3" descr="ind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4581128"/>
            <a:ext cx="2466975" cy="1847850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3212976"/>
            <a:ext cx="2952328" cy="24482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FEB2FF"/>
      </a:dk1>
      <a:lt1>
        <a:sysClr val="window" lastClr="FFFFFF"/>
      </a:lt1>
      <a:dk2>
        <a:srgbClr val="FE66FF"/>
      </a:dk2>
      <a:lt2>
        <a:srgbClr val="EEECE1"/>
      </a:lt2>
      <a:accent1>
        <a:srgbClr val="4F81BD"/>
      </a:accent1>
      <a:accent2>
        <a:srgbClr val="C0504D"/>
      </a:accent2>
      <a:accent3>
        <a:srgbClr val="FE66FF"/>
      </a:accent3>
      <a:accent4>
        <a:srgbClr val="8064A2"/>
      </a:accent4>
      <a:accent5>
        <a:srgbClr val="4BACC6"/>
      </a:accent5>
      <a:accent6>
        <a:srgbClr val="F79646"/>
      </a:accent6>
      <a:hlink>
        <a:srgbClr val="FEB2FF"/>
      </a:hlink>
      <a:folHlink>
        <a:srgbClr val="FE19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689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 Глызова</dc:creator>
  <cp:lastModifiedBy>Оля Глызова</cp:lastModifiedBy>
  <cp:revision>28</cp:revision>
  <dcterms:created xsi:type="dcterms:W3CDTF">2015-01-25T18:46:24Z</dcterms:created>
  <dcterms:modified xsi:type="dcterms:W3CDTF">2015-10-13T16:16:37Z</dcterms:modified>
</cp:coreProperties>
</file>