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5" r:id="rId4"/>
    <p:sldId id="263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2F0D9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-90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E0D3-1812-4759-99B0-024EFCF3D86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E312-F304-4666-AF69-05AA791C7D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268556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E0D3-1812-4759-99B0-024EFCF3D86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E312-F304-4666-AF69-05AA791C7D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986408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E0D3-1812-4759-99B0-024EFCF3D86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E312-F304-4666-AF69-05AA791C7D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618855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E0D3-1812-4759-99B0-024EFCF3D86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E312-F304-4666-AF69-05AA791C7D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207627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E0D3-1812-4759-99B0-024EFCF3D86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E312-F304-4666-AF69-05AA791C7D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217840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E0D3-1812-4759-99B0-024EFCF3D86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E312-F304-4666-AF69-05AA791C7D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772178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E0D3-1812-4759-99B0-024EFCF3D86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E312-F304-4666-AF69-05AA791C7D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148858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E0D3-1812-4759-99B0-024EFCF3D86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E312-F304-4666-AF69-05AA791C7D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682712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E0D3-1812-4759-99B0-024EFCF3D86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E312-F304-4666-AF69-05AA791C7D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495192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E0D3-1812-4759-99B0-024EFCF3D86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E312-F304-4666-AF69-05AA791C7D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110183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E0D3-1812-4759-99B0-024EFCF3D86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E312-F304-4666-AF69-05AA791C7D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24096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документ 6"/>
          <p:cNvSpPr/>
          <p:nvPr userDrawn="1"/>
        </p:nvSpPr>
        <p:spPr>
          <a:xfrm>
            <a:off x="106622" y="93666"/>
            <a:ext cx="8960376" cy="6764334"/>
          </a:xfrm>
          <a:prstGeom prst="flowChartDocument">
            <a:avLst/>
          </a:prstGeom>
          <a:solidFill>
            <a:srgbClr val="E2F0D9">
              <a:alpha val="85882"/>
            </a:srgbClr>
          </a:solidFill>
          <a:ln w="168275" cmpd="thickThin"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71450" h="139700" prst="divot"/>
            <a:bevelB w="17145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7757" y="-286964"/>
            <a:ext cx="2655496" cy="193320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516" y="5022330"/>
            <a:ext cx="1048267" cy="169914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0E0D3-1812-4759-99B0-024EFCF3D86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050" y="5726241"/>
            <a:ext cx="3074938" cy="119922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EE312-F304-4666-AF69-05AA791C7D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362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953" y="1179615"/>
            <a:ext cx="8585860" cy="1788041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«Играем в театр»</a:t>
            </a:r>
            <a:endParaRPr lang="ru-RU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8616" y="3673290"/>
            <a:ext cx="6858000" cy="1655762"/>
          </a:xfrm>
        </p:spPr>
        <p:txBody>
          <a:bodyPr>
            <a:normAutofit lnSpcReduction="10000"/>
          </a:bodyPr>
          <a:lstStyle/>
          <a:p>
            <a:r>
              <a:rPr lang="ru-RU" i="1" dirty="0" smtClean="0">
                <a:latin typeface="Georgia" pitchFamily="18" charset="0"/>
              </a:rPr>
              <a:t>Опыт работы </a:t>
            </a:r>
          </a:p>
          <a:p>
            <a:r>
              <a:rPr lang="ru-RU" i="1" dirty="0" smtClean="0">
                <a:latin typeface="Georgia" pitchFamily="18" charset="0"/>
              </a:rPr>
              <a:t>музыкального руководителя </a:t>
            </a:r>
          </a:p>
          <a:p>
            <a:r>
              <a:rPr lang="ru-RU" i="1" dirty="0" smtClean="0">
                <a:latin typeface="Georgia" pitchFamily="18" charset="0"/>
              </a:rPr>
              <a:t>МБДОУ «Детский сад №158</a:t>
            </a:r>
          </a:p>
          <a:p>
            <a:r>
              <a:rPr lang="ru-RU" i="1" dirty="0" smtClean="0">
                <a:latin typeface="Georgia" pitchFamily="18" charset="0"/>
              </a:rPr>
              <a:t>Васильевой Татьяны Васильевны</a:t>
            </a:r>
            <a:endParaRPr lang="ru-RU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44681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C:\Users\лариса\Desktop\материал для Татьяны Васильевны по МО 2015\фото для презентации театр\DSC0758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448" y="961573"/>
            <a:ext cx="3652609" cy="2439380"/>
          </a:xfrm>
          <a:prstGeom prst="rect">
            <a:avLst/>
          </a:prstGeom>
          <a:noFill/>
          <a:ln w="57150" cmpd="thinThick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036" y="3683002"/>
            <a:ext cx="3488278" cy="2384216"/>
          </a:xfrm>
          <a:prstGeom prst="rect">
            <a:avLst/>
          </a:prstGeom>
          <a:noFill/>
          <a:ln w="57150" cmpd="thinThick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0537" y="1277258"/>
            <a:ext cx="2710946" cy="3933371"/>
          </a:xfrm>
          <a:prstGeom prst="rect">
            <a:avLst/>
          </a:prstGeom>
          <a:noFill/>
          <a:ln w="57150" cmpd="thinThick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4101" name="Заголовок 5"/>
          <p:cNvSpPr>
            <a:spLocks noGrp="1"/>
          </p:cNvSpPr>
          <p:nvPr>
            <p:ph type="title"/>
          </p:nvPr>
        </p:nvSpPr>
        <p:spPr>
          <a:xfrm>
            <a:off x="1299028" y="0"/>
            <a:ext cx="69342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00FF"/>
                </a:solidFill>
                <a:latin typeface="Georgia" pitchFamily="18" charset="0"/>
              </a:rPr>
              <a:t>Ребенок зритель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2"/>
          <p:cNvSpPr>
            <a:spLocks noGrp="1"/>
          </p:cNvSpPr>
          <p:nvPr>
            <p:ph type="title"/>
          </p:nvPr>
        </p:nvSpPr>
        <p:spPr>
          <a:xfrm>
            <a:off x="827100" y="-1"/>
            <a:ext cx="6342743" cy="900953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00FF"/>
                </a:solidFill>
                <a:latin typeface="Georgia" pitchFamily="18" charset="0"/>
              </a:rPr>
              <a:t>Ребенок  артист</a:t>
            </a:r>
          </a:p>
        </p:txBody>
      </p:sp>
      <p:pic>
        <p:nvPicPr>
          <p:cNvPr id="1026" name="Picture 2" descr="C:\Users\лариса\Pictures\фото мероприятий\DSCF127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302" y="879678"/>
            <a:ext cx="3530990" cy="2518543"/>
          </a:xfrm>
          <a:prstGeom prst="rect">
            <a:avLst/>
          </a:prstGeom>
          <a:noFill/>
          <a:ln w="57150" cmpd="thinThick">
            <a:solidFill>
              <a:srgbClr val="0000FF"/>
            </a:solidFill>
          </a:ln>
        </p:spPr>
      </p:pic>
      <p:pic>
        <p:nvPicPr>
          <p:cNvPr id="1027" name="Picture 3" descr="C:\Users\лариса\Pictures\фото мероприятий\DSCF11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861" t="3920" b="12682"/>
          <a:stretch>
            <a:fillRect/>
          </a:stretch>
        </p:blipFill>
        <p:spPr bwMode="auto">
          <a:xfrm>
            <a:off x="4507320" y="787790"/>
            <a:ext cx="3420983" cy="2461847"/>
          </a:xfrm>
          <a:prstGeom prst="rect">
            <a:avLst/>
          </a:prstGeom>
          <a:noFill/>
          <a:ln w="57150" cmpd="thinThick">
            <a:solidFill>
              <a:srgbClr val="0000FF"/>
            </a:solidFill>
          </a:ln>
        </p:spPr>
      </p:pic>
      <p:pic>
        <p:nvPicPr>
          <p:cNvPr id="1028" name="Picture 4" descr="E:\IMG_108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1" r="3950"/>
          <a:stretch>
            <a:fillRect/>
          </a:stretch>
        </p:blipFill>
        <p:spPr bwMode="auto">
          <a:xfrm>
            <a:off x="5894364" y="2771335"/>
            <a:ext cx="2897945" cy="2349305"/>
          </a:xfrm>
          <a:prstGeom prst="rect">
            <a:avLst/>
          </a:prstGeom>
          <a:noFill/>
          <a:ln w="57150" cmpd="thinThick">
            <a:solidFill>
              <a:srgbClr val="0000FF"/>
            </a:solidFill>
          </a:ln>
        </p:spPr>
      </p:pic>
      <p:pic>
        <p:nvPicPr>
          <p:cNvPr id="1029" name="Picture 5" descr="E:\IMG_102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88" t="5637" r="13165"/>
          <a:stretch>
            <a:fillRect/>
          </a:stretch>
        </p:blipFill>
        <p:spPr bwMode="auto">
          <a:xfrm>
            <a:off x="1755263" y="3643531"/>
            <a:ext cx="2971481" cy="2541327"/>
          </a:xfrm>
          <a:prstGeom prst="rect">
            <a:avLst/>
          </a:prstGeom>
          <a:noFill/>
          <a:ln w="57150" cmpd="thinThick">
            <a:solidFill>
              <a:srgbClr val="0000FF"/>
            </a:solidFill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2"/>
          <p:cNvSpPr>
            <a:spLocks noGrp="1"/>
          </p:cNvSpPr>
          <p:nvPr>
            <p:ph type="title"/>
          </p:nvPr>
        </p:nvSpPr>
        <p:spPr>
          <a:xfrm>
            <a:off x="827100" y="-1"/>
            <a:ext cx="6342743" cy="900953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00FF"/>
                </a:solidFill>
                <a:latin typeface="Georgia" pitchFamily="18" charset="0"/>
              </a:rPr>
              <a:t>Ребенок   режиссер</a:t>
            </a:r>
          </a:p>
        </p:txBody>
      </p:sp>
      <p:pic>
        <p:nvPicPr>
          <p:cNvPr id="2050" name="Picture 2" descr="C:\Users\adm\Desktop\фото для занятия\DSC008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2809" y="3593438"/>
            <a:ext cx="3618517" cy="2519979"/>
          </a:xfrm>
          <a:prstGeom prst="rect">
            <a:avLst/>
          </a:prstGeom>
          <a:noFill/>
          <a:ln w="57150" cmpd="thinThick">
            <a:solidFill>
              <a:srgbClr val="0000FF"/>
            </a:solidFill>
          </a:ln>
        </p:spPr>
      </p:pic>
      <p:pic>
        <p:nvPicPr>
          <p:cNvPr id="2052" name="Picture 4" descr="C:\Users\adm\Desktop\фото для занятия\DSC0083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634" y="860031"/>
            <a:ext cx="4441371" cy="2453228"/>
          </a:xfrm>
          <a:prstGeom prst="rect">
            <a:avLst/>
          </a:prstGeom>
          <a:noFill/>
          <a:ln w="57150" cmpd="thinThick">
            <a:solidFill>
              <a:srgbClr val="0000FF"/>
            </a:solidFill>
          </a:ln>
        </p:spPr>
      </p:pic>
      <p:pic>
        <p:nvPicPr>
          <p:cNvPr id="8" name="Picture 3" descr="C:\Users\adm\Desktop\фото для занятия\DSC0081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6567" y="1702782"/>
            <a:ext cx="3659597" cy="2529584"/>
          </a:xfrm>
          <a:prstGeom prst="rect">
            <a:avLst/>
          </a:prstGeom>
          <a:noFill/>
          <a:ln w="57150" cmpd="thinThick">
            <a:solidFill>
              <a:srgbClr val="0000FF"/>
            </a:solidFill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C:\Users\лариса\Desktop\материал для Татьяны Васильевны по МО 2015\фото для презентации театр\IMG_258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9201" y="870003"/>
            <a:ext cx="3686628" cy="2513473"/>
          </a:xfrm>
          <a:prstGeom prst="rect">
            <a:avLst/>
          </a:prstGeom>
          <a:noFill/>
          <a:ln w="57150" cmpd="thinThick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5123" name="Picture 5" descr="C:\Users\лариса\Desktop\материал для Татьяны Васильевны по МО 2015\фото для презентации театр\IMG_258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597" y="821832"/>
            <a:ext cx="2487517" cy="3695740"/>
          </a:xfrm>
          <a:prstGeom prst="rect">
            <a:avLst/>
          </a:prstGeom>
          <a:noFill/>
          <a:ln w="57150" cmpd="thinThick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5124" name="Picture 3" descr="C:\Users\лариса\Desktop\материал для Татьяны Васильевны по МО 2015\фото для презентации театр\IMG_259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843"/>
          <a:stretch>
            <a:fillRect/>
          </a:stretch>
        </p:blipFill>
        <p:spPr bwMode="auto">
          <a:xfrm>
            <a:off x="1988456" y="3585028"/>
            <a:ext cx="2644094" cy="2627087"/>
          </a:xfrm>
          <a:prstGeom prst="rect">
            <a:avLst/>
          </a:prstGeom>
          <a:noFill/>
          <a:ln w="57150" cmpd="thinThick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5125" name="Picture 6" descr="C:\Users\лариса\Desktop\материал для Татьяны Васильевны по МО 2015\фото для презентации театр\IMG_259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5687" y="3027281"/>
            <a:ext cx="2366511" cy="2328490"/>
          </a:xfrm>
          <a:prstGeom prst="rect">
            <a:avLst/>
          </a:prstGeom>
          <a:noFill/>
          <a:ln w="57150" cmpd="thinThick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5126" name="Заголовок 7"/>
          <p:cNvSpPr>
            <a:spLocks noGrp="1"/>
          </p:cNvSpPr>
          <p:nvPr>
            <p:ph type="title"/>
          </p:nvPr>
        </p:nvSpPr>
        <p:spPr>
          <a:xfrm>
            <a:off x="707572" y="0"/>
            <a:ext cx="6934200" cy="914400"/>
          </a:xfrm>
        </p:spPr>
        <p:txBody>
          <a:bodyPr/>
          <a:lstStyle/>
          <a:p>
            <a:r>
              <a:rPr lang="ru-RU" b="1" i="1" dirty="0" smtClean="0">
                <a:solidFill>
                  <a:srgbClr val="0000FF"/>
                </a:solidFill>
                <a:latin typeface="Georgia" pitchFamily="18" charset="0"/>
              </a:rPr>
              <a:t>Ребенок декоратор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3"/>
          <p:cNvSpPr>
            <a:spLocks noGrp="1"/>
          </p:cNvSpPr>
          <p:nvPr>
            <p:ph type="title"/>
          </p:nvPr>
        </p:nvSpPr>
        <p:spPr>
          <a:xfrm>
            <a:off x="787400" y="0"/>
            <a:ext cx="69342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00FF"/>
                </a:solidFill>
                <a:latin typeface="Georgia" pitchFamily="18" charset="0"/>
              </a:rPr>
              <a:t>Ребенок костюмер</a:t>
            </a:r>
          </a:p>
        </p:txBody>
      </p:sp>
      <p:pic>
        <p:nvPicPr>
          <p:cNvPr id="6148" name="Picture 4" descr="C:\Users\лариса\Desktop\материал для Татьяны Васильевны по МО 2015\фото для презентации театр\IMG_26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342" y="914399"/>
            <a:ext cx="3425372" cy="2569029"/>
          </a:xfrm>
          <a:prstGeom prst="rect">
            <a:avLst/>
          </a:prstGeom>
          <a:noFill/>
          <a:ln w="57150" cmpd="thinThick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6149" name="Picture 5" descr="C:\Users\лариса\Desktop\материал для Татьяны Васильевны по МО 2015\фото для презентации театр\IMG_26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0291" y="3120571"/>
            <a:ext cx="2140488" cy="3222173"/>
          </a:xfrm>
          <a:prstGeom prst="rect">
            <a:avLst/>
          </a:prstGeom>
          <a:noFill/>
          <a:ln w="57150" cmpd="thinThick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6150" name="Picture 7" descr="C:\Users\лариса\Pictures\экскурсия в театр кукол фото\CIMG264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7199" y="1034143"/>
            <a:ext cx="3193143" cy="2394857"/>
          </a:xfrm>
          <a:prstGeom prst="rect">
            <a:avLst/>
          </a:prstGeom>
          <a:noFill/>
          <a:ln w="57150" cmpd="thinThick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7" name="Picture 6" descr="C:\Users\лариса\Pictures\фото мероприятий\DSCF128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978" t="24051"/>
          <a:stretch>
            <a:fillRect/>
          </a:stretch>
        </p:blipFill>
        <p:spPr bwMode="auto">
          <a:xfrm>
            <a:off x="6821813" y="2757715"/>
            <a:ext cx="1906716" cy="2565400"/>
          </a:xfrm>
          <a:prstGeom prst="rect">
            <a:avLst/>
          </a:prstGeom>
          <a:noFill/>
          <a:ln w="57150" cmpd="thinThick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2"/>
          <p:cNvSpPr>
            <a:spLocks noGrp="1"/>
          </p:cNvSpPr>
          <p:nvPr>
            <p:ph type="title"/>
          </p:nvPr>
        </p:nvSpPr>
        <p:spPr>
          <a:xfrm>
            <a:off x="197224" y="-1"/>
            <a:ext cx="7387772" cy="914399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FF"/>
                </a:solidFill>
                <a:latin typeface="Georgia" pitchFamily="18" charset="0"/>
              </a:rPr>
              <a:t>Ребенок  звукооператор</a:t>
            </a:r>
          </a:p>
        </p:txBody>
      </p:sp>
      <p:pic>
        <p:nvPicPr>
          <p:cNvPr id="1027" name="Picture 3" descr="C:\Users\adm\Desktop\фото для занятия\DSC008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755" y="876300"/>
            <a:ext cx="4415506" cy="2480855"/>
          </a:xfrm>
          <a:prstGeom prst="rect">
            <a:avLst/>
          </a:prstGeom>
          <a:noFill/>
          <a:ln w="57150" cmpd="thinThick">
            <a:solidFill>
              <a:srgbClr val="0000FF"/>
            </a:solidFill>
          </a:ln>
        </p:spPr>
      </p:pic>
      <p:pic>
        <p:nvPicPr>
          <p:cNvPr id="1028" name="Picture 4" descr="C:\Users\adm\Desktop\фото для занятия\DSC008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2032" y="3727524"/>
            <a:ext cx="2597320" cy="2361295"/>
          </a:xfrm>
          <a:prstGeom prst="rect">
            <a:avLst/>
          </a:prstGeom>
          <a:noFill/>
          <a:ln w="57150" cmpd="thinThick">
            <a:solidFill>
              <a:srgbClr val="0000FF"/>
            </a:solidFill>
          </a:ln>
        </p:spPr>
      </p:pic>
      <p:pic>
        <p:nvPicPr>
          <p:cNvPr id="1029" name="Picture 5" descr="C:\Users\adm\Desktop\фото для занятия\DSC0078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587"/>
          <a:stretch>
            <a:fillRect/>
          </a:stretch>
        </p:blipFill>
        <p:spPr bwMode="auto">
          <a:xfrm>
            <a:off x="4410634" y="3096563"/>
            <a:ext cx="3691793" cy="2211045"/>
          </a:xfrm>
          <a:prstGeom prst="rect">
            <a:avLst/>
          </a:prstGeom>
          <a:noFill/>
          <a:ln w="57150" cmpd="thinThick">
            <a:solidFill>
              <a:srgbClr val="0000FF"/>
            </a:solidFill>
          </a:ln>
        </p:spPr>
      </p:pic>
      <p:pic>
        <p:nvPicPr>
          <p:cNvPr id="9" name="Picture 5" descr="C:\Users\лариса\Pictures\Фото игра на инструментах\DSCN263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5678" y="897784"/>
            <a:ext cx="1833147" cy="2329510"/>
          </a:xfrm>
          <a:prstGeom prst="rect">
            <a:avLst/>
          </a:prstGeom>
          <a:noFill/>
          <a:ln w="57150" cmpd="thinThick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953" y="1179615"/>
            <a:ext cx="8585860" cy="1788041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«Играем в театр»</a:t>
            </a:r>
            <a:endParaRPr lang="ru-RU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8616" y="3673290"/>
            <a:ext cx="6858000" cy="1655762"/>
          </a:xfrm>
        </p:spPr>
        <p:txBody>
          <a:bodyPr>
            <a:normAutofit lnSpcReduction="10000"/>
          </a:bodyPr>
          <a:lstStyle/>
          <a:p>
            <a:r>
              <a:rPr lang="ru-RU" i="1" dirty="0" smtClean="0">
                <a:latin typeface="Georgia" pitchFamily="18" charset="0"/>
              </a:rPr>
              <a:t>Опыт работы </a:t>
            </a:r>
          </a:p>
          <a:p>
            <a:r>
              <a:rPr lang="ru-RU" i="1" dirty="0" smtClean="0">
                <a:latin typeface="Georgia" pitchFamily="18" charset="0"/>
              </a:rPr>
              <a:t>музыкального руководителя </a:t>
            </a:r>
          </a:p>
          <a:p>
            <a:r>
              <a:rPr lang="ru-RU" i="1" dirty="0" smtClean="0">
                <a:latin typeface="Georgia" pitchFamily="18" charset="0"/>
              </a:rPr>
              <a:t>МБДОУ «Детский сад №158</a:t>
            </a:r>
          </a:p>
          <a:p>
            <a:r>
              <a:rPr lang="ru-RU" i="1" dirty="0" smtClean="0">
                <a:latin typeface="Georgia" pitchFamily="18" charset="0"/>
              </a:rPr>
              <a:t>Васильевой Татьяны Васильевны</a:t>
            </a:r>
            <a:endParaRPr lang="ru-RU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44681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44546A"/>
      </a:dk2>
      <a:lt2>
        <a:srgbClr val="EBDAE2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34A90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</TotalTime>
  <Words>48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«Играем в театр»</vt:lpstr>
      <vt:lpstr>Ребенок зритель</vt:lpstr>
      <vt:lpstr>Ребенок  артист</vt:lpstr>
      <vt:lpstr>Ребенок   режиссер</vt:lpstr>
      <vt:lpstr>Ребенок декоратор</vt:lpstr>
      <vt:lpstr>Ребенок костюмер</vt:lpstr>
      <vt:lpstr>Ребенок  звукооператор</vt:lpstr>
      <vt:lpstr>«Играем в театр»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Артём Кулаков</dc:creator>
  <cp:lastModifiedBy>Наташа</cp:lastModifiedBy>
  <cp:revision>9</cp:revision>
  <dcterms:created xsi:type="dcterms:W3CDTF">2014-07-11T19:10:49Z</dcterms:created>
  <dcterms:modified xsi:type="dcterms:W3CDTF">2015-10-13T20:28:30Z</dcterms:modified>
</cp:coreProperties>
</file>