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3" r:id="rId4"/>
    <p:sldId id="264" r:id="rId5"/>
    <p:sldId id="265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D3CA-8A5F-4484-9D0F-DCBAD3CA2E3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0C74-61F0-4C2E-8772-5DC4F7CE3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D3CA-8A5F-4484-9D0F-DCBAD3CA2E3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0C74-61F0-4C2E-8772-5DC4F7CE3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D3CA-8A5F-4484-9D0F-DCBAD3CA2E3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0C74-61F0-4C2E-8772-5DC4F7CE3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D3CA-8A5F-4484-9D0F-DCBAD3CA2E3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0C74-61F0-4C2E-8772-5DC4F7CE3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D3CA-8A5F-4484-9D0F-DCBAD3CA2E3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0C74-61F0-4C2E-8772-5DC4F7CE3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D3CA-8A5F-4484-9D0F-DCBAD3CA2E3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0C74-61F0-4C2E-8772-5DC4F7CE3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D3CA-8A5F-4484-9D0F-DCBAD3CA2E3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0C74-61F0-4C2E-8772-5DC4F7CE3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D3CA-8A5F-4484-9D0F-DCBAD3CA2E3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0C74-61F0-4C2E-8772-5DC4F7CE3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D3CA-8A5F-4484-9D0F-DCBAD3CA2E3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0C74-61F0-4C2E-8772-5DC4F7CE3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D3CA-8A5F-4484-9D0F-DCBAD3CA2E3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0C74-61F0-4C2E-8772-5DC4F7CE3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D3CA-8A5F-4484-9D0F-DCBAD3CA2E3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0C74-61F0-4C2E-8772-5DC4F7CE3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D3CA-8A5F-4484-9D0F-DCBAD3CA2E3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C0C74-61F0-4C2E-8772-5DC4F7CE3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5400600" cy="26642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Презентация на тему:</a:t>
            </a:r>
            <a:br>
              <a:rPr lang="ru-RU" sz="3200" dirty="0" smtClean="0"/>
            </a:br>
            <a:r>
              <a:rPr lang="ru-RU" sz="3200" dirty="0" smtClean="0"/>
              <a:t>Здоровьесберегающие технологии и особенности применения их в системе работы ДОУ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Здоровьесберегающие технологии направлены на сохранение и укрепление здоровья</a:t>
            </a:r>
            <a:endParaRPr lang="ru-RU" b="1" dirty="0"/>
          </a:p>
        </p:txBody>
      </p:sp>
      <p:pic>
        <p:nvPicPr>
          <p:cNvPr id="4" name="Рисунок 3" descr="C:\Users\User\Desktop\prezentaciya-zdorovesberegayushhie-texnologii-v-pedagogicheskom-processe-dou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836712"/>
            <a:ext cx="3203848" cy="2350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97152"/>
            <a:ext cx="8568952" cy="122413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Взрослые должны с самого раннего детства научить ребенка беречь себя и заботиться о своем здоровье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764704"/>
            <a:ext cx="4176464" cy="403244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Здоровье наших детей катастрофически ухудшается . Современные дети, к сожалению, больше времени проводят за компьютером и телевизором.</a:t>
            </a:r>
            <a:endParaRPr lang="ru-RU" sz="2800" dirty="0"/>
          </a:p>
        </p:txBody>
      </p:sp>
      <p:pic>
        <p:nvPicPr>
          <p:cNvPr id="5" name="Рисунок 4" descr="DETI-COMP-1ft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088" r="3088"/>
          <a:stretch>
            <a:fillRect/>
          </a:stretch>
        </p:blipFill>
        <p:spPr>
          <a:xfrm>
            <a:off x="4788024" y="620688"/>
            <a:ext cx="4104456" cy="3078342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099176" cy="1008112"/>
          </a:xfrm>
        </p:spPr>
        <p:txBody>
          <a:bodyPr>
            <a:noAutofit/>
          </a:bodyPr>
          <a:lstStyle/>
          <a:p>
            <a:r>
              <a:rPr lang="ru-RU" sz="3200" dirty="0" smtClean="0"/>
              <a:t>День начни свой с физзарядки – </a:t>
            </a:r>
            <a:br>
              <a:rPr lang="ru-RU" sz="3200" dirty="0" smtClean="0"/>
            </a:br>
            <a:r>
              <a:rPr lang="ru-RU" sz="3200" dirty="0" smtClean="0"/>
              <a:t>будешь ты всегда в порядке!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085184"/>
            <a:ext cx="8640960" cy="1584176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Утренняя гимнастика способствует закаливанию детского организма. У детей пропадает сонливое состояние, появляется чувство бодрости наступает эмоциональный подъем, повышается работоспособность.</a:t>
            </a:r>
            <a:endParaRPr lang="ru-RU" sz="2800" dirty="0"/>
          </a:p>
        </p:txBody>
      </p:sp>
      <p:pic>
        <p:nvPicPr>
          <p:cNvPr id="5" name="Содержимое 6" descr="Безымянный 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460" r="10460"/>
          <a:stretch>
            <a:fillRect/>
          </a:stretch>
        </p:blipFill>
        <p:spPr>
          <a:xfrm>
            <a:off x="2123728" y="1557352"/>
            <a:ext cx="4464496" cy="2987908"/>
          </a:xfr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5010944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Игровой массаж</a:t>
            </a:r>
            <a:endParaRPr lang="ru-RU" sz="32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63688" y="260648"/>
            <a:ext cx="5486400" cy="447484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085184"/>
            <a:ext cx="8136904" cy="1584176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Воздействуя на кожу в процессе массажа возникает ответная положительная реакция нервной системы, ускоряется кровообращение, повышается функциональная деятельность головного мозга.</a:t>
            </a:r>
          </a:p>
        </p:txBody>
      </p:sp>
      <p:pic>
        <p:nvPicPr>
          <p:cNvPr id="5" name="Содержимое 4" descr="P31911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376772"/>
            <a:ext cx="4248472" cy="3186354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52928" cy="720080"/>
          </a:xfrm>
        </p:spPr>
        <p:txBody>
          <a:bodyPr/>
          <a:lstStyle/>
          <a:p>
            <a:r>
              <a:rPr lang="ru-RU" sz="2800" dirty="0" smtClean="0"/>
              <a:t>В своей работе часто использую игры с пальчиками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63688" y="908720"/>
            <a:ext cx="5486400" cy="41148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3040" y="4869160"/>
            <a:ext cx="7381328" cy="1302022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Они развивают умение подражать взрослому, улучшают память, повышают речевую активность ребенка, развивают фантазию и воображение.</a:t>
            </a:r>
            <a:endParaRPr lang="ru-RU" sz="2800" dirty="0"/>
          </a:p>
        </p:txBody>
      </p:sp>
      <p:pic>
        <p:nvPicPr>
          <p:cNvPr id="5" name="Содержимое 4" descr="P31911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916832"/>
            <a:ext cx="3528392" cy="2564130"/>
          </a:xfrm>
          <a:prstGeom prst="rect">
            <a:avLst/>
          </a:prstGeom>
        </p:spPr>
      </p:pic>
      <p:pic>
        <p:nvPicPr>
          <p:cNvPr id="6" name="Содержимое 4" descr="P31911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916832"/>
            <a:ext cx="3260528" cy="2536529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656184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Подвижные игры занимают центральное место физическом воспитании детей.</a:t>
            </a:r>
            <a:endParaRPr lang="ru-RU" sz="3600" dirty="0"/>
          </a:p>
        </p:txBody>
      </p:sp>
      <p:pic>
        <p:nvPicPr>
          <p:cNvPr id="5" name="Содержимое 4" descr="P319117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2492896"/>
            <a:ext cx="3888432" cy="2914743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548680"/>
            <a:ext cx="5122912" cy="518457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детском саду ведется работа по профилактике плоскостопия .Со временем  неправильное развитие стопы может откликнуться болями в ногах и спине.  </a:t>
            </a:r>
            <a:endParaRPr lang="ru-RU" sz="3200" dirty="0"/>
          </a:p>
        </p:txBody>
      </p:sp>
      <p:pic>
        <p:nvPicPr>
          <p:cNvPr id="5" name="Содержимое 4" descr="P319115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84784"/>
            <a:ext cx="2664296" cy="3552395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332656"/>
            <a:ext cx="5111750" cy="5853113"/>
          </a:xfrm>
        </p:spPr>
        <p:txBody>
          <a:bodyPr/>
          <a:lstStyle/>
          <a:p>
            <a:r>
              <a:rPr lang="ru-RU" dirty="0" smtClean="0"/>
              <a:t>Самым весомым показателем, конечно же, будет личный пример. Если взрослые будут демонстрировать здоровый образ жизни, тогда мы можем надеяться, что будущие поколения будут более здоровыми и духовно, и физически.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gry-i-dvigatelnaya-aktivnost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556792"/>
            <a:ext cx="3598400" cy="3565401"/>
          </a:xfrm>
          <a:prstGeom prst="rect">
            <a:avLst/>
          </a:prstGeo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195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на тему: Здоровьесберегающие технологии и особенности применения их в системе работы ДОУ</vt:lpstr>
      <vt:lpstr>Взрослые должны с самого раннего детства научить ребенка беречь себя и заботиться о своем здоровье</vt:lpstr>
      <vt:lpstr>День начни свой с физзарядки –  будешь ты всегда в порядке!</vt:lpstr>
      <vt:lpstr>Игровой массаж</vt:lpstr>
      <vt:lpstr>В своей работе часто использую игры с пальчиками.</vt:lpstr>
      <vt:lpstr>Подвижные игры занимают центральное место физическом воспитании детей.</vt:lpstr>
      <vt:lpstr>В детском саду ведется работа по профилактике плоскостопия .Со временем  неправильное развитие стопы может откликнуться болями в ногах и спине.  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Здоровьесберегающие технологии и особенности применения их в системе работы ДОУ</dc:title>
  <dc:creator>User</dc:creator>
  <cp:lastModifiedBy>User</cp:lastModifiedBy>
  <cp:revision>10</cp:revision>
  <dcterms:created xsi:type="dcterms:W3CDTF">2015-10-13T18:29:21Z</dcterms:created>
  <dcterms:modified xsi:type="dcterms:W3CDTF">2015-10-13T19:25:02Z</dcterms:modified>
</cp:coreProperties>
</file>