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8" r:id="rId3"/>
    <p:sldId id="262" r:id="rId4"/>
    <p:sldId id="269" r:id="rId5"/>
    <p:sldId id="272" r:id="rId6"/>
    <p:sldId id="263" r:id="rId7"/>
    <p:sldId id="264" r:id="rId8"/>
    <p:sldId id="265" r:id="rId9"/>
    <p:sldId id="27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622" autoAdjust="0"/>
  </p:normalViewPr>
  <p:slideViewPr>
    <p:cSldViewPr>
      <p:cViewPr varScale="1">
        <p:scale>
          <a:sx n="59" d="100"/>
          <a:sy n="5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9D229-B710-4C33-ACDB-FBC8075A9BA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07EF9-CAD7-4F3E-B608-33E60ACD8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31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07EF9-CAD7-4F3E-B608-33E60ACD8E6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019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07EF9-CAD7-4F3E-B608-33E60ACD8E6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9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601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822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10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8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8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46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5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58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84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41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52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5B6A8-D7CC-4148-8AE1-7E6C375784BC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4CEC0-E346-4600-9268-D78ED7C25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0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/>
              <a:t>Осеннее развлечение «</a:t>
            </a:r>
            <a:r>
              <a:rPr lang="ru-RU" sz="2400" b="1" i="1" smtClean="0"/>
              <a:t>Волшебница Осень»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осень фото подг 1\DSCN0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399" y="1340768"/>
            <a:ext cx="781236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61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осень фото подг 1\IMG_01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34481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>Много об осени мы говорили, радовались ей и с нею грустили.</a:t>
            </a:r>
            <a:br>
              <a:rPr lang="ru-RU" sz="2000" b="1" i="1" dirty="0" smtClean="0"/>
            </a:br>
            <a:r>
              <a:rPr lang="ru-RU" sz="2000" b="1" i="1" dirty="0" smtClean="0"/>
              <a:t>Всё ж удивительное время года- то прелестная пора, то непогода……</a:t>
            </a:r>
            <a:br>
              <a:rPr lang="ru-RU" sz="2000" b="1" i="1" dirty="0" smtClean="0"/>
            </a:br>
            <a:r>
              <a:rPr lang="ru-RU" sz="2000" b="1" i="1" dirty="0" smtClean="0"/>
              <a:t>Но как ты осень хороша!!!</a:t>
            </a: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344816" cy="500141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2715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400" y="260648"/>
            <a:ext cx="8229600" cy="792088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Кругом цветы, летят шары и солнце ярче светит</a:t>
            </a:r>
            <a:br>
              <a:rPr lang="ru-RU" sz="2000" b="1" i="1" dirty="0" smtClean="0"/>
            </a:br>
            <a:r>
              <a:rPr lang="ru-RU" sz="2000" b="1" i="1" dirty="0" smtClean="0"/>
              <a:t>пусть льются песни там и тут и пусть смеются дети.</a:t>
            </a:r>
            <a:endParaRPr lang="ru-RU" sz="2000" b="1" i="1" dirty="0"/>
          </a:p>
        </p:txBody>
      </p:sp>
      <p:pic>
        <p:nvPicPr>
          <p:cNvPr id="5" name="Picture 2" descr="G:\осень фото подг 1\IMG_01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5"/>
            <a:ext cx="8280920" cy="4896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2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Отчего у нас веселье, праздник здесь какой у нас?</a:t>
            </a:r>
            <a:br>
              <a:rPr lang="ru-RU" sz="2000" b="1" i="1" dirty="0" smtClean="0"/>
            </a:br>
            <a:r>
              <a:rPr lang="ru-RU" sz="2000" b="1" i="1" dirty="0" smtClean="0"/>
              <a:t>Яркой осени рожденье отмечаем мы сейчас!</a:t>
            </a:r>
            <a:endParaRPr lang="ru-RU" sz="2000" b="1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осень фото подг 1\DSCN08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8092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65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Песни, пляски в детсаду, музыка, веселье,</a:t>
            </a:r>
            <a:br>
              <a:rPr lang="ru-RU" sz="2000" b="1" i="1" dirty="0" smtClean="0"/>
            </a:br>
            <a:r>
              <a:rPr lang="ru-RU" sz="2000" b="1" i="1" dirty="0" smtClean="0"/>
              <a:t>У воспитателей и дошколят осеннее настроенье!</a:t>
            </a:r>
            <a:endParaRPr lang="ru-RU" sz="2000" b="1" i="1" dirty="0"/>
          </a:p>
        </p:txBody>
      </p:sp>
      <p:pic>
        <p:nvPicPr>
          <p:cNvPr id="4" name="Picture 2" descr="G:\осень фото подг 1\DSCN08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959" y="1600200"/>
            <a:ext cx="701808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74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>
            <a:normAutofit/>
          </a:bodyPr>
          <a:lstStyle/>
          <a:p>
            <a:r>
              <a:rPr lang="ru-RU" sz="2000" b="1" i="1" dirty="0"/>
              <a:t>Кто начнёт сегодня бал? Я гостей к нам в зал позвал.</a:t>
            </a:r>
            <a:br>
              <a:rPr lang="ru-RU" sz="2000" b="1" i="1" dirty="0"/>
            </a:br>
            <a:r>
              <a:rPr lang="ru-RU" sz="2000" b="1" i="1" dirty="0"/>
              <a:t>Их попросим, может быть, бал торжественно открыть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осень фото подг 1\DSCN08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772" y="1196752"/>
            <a:ext cx="776818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осень фото подг 1\DSCN08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340768"/>
            <a:ext cx="835292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Звонкие, резные, ложки расписные.</a:t>
            </a:r>
            <a:br>
              <a:rPr lang="ru-RU" sz="2000" b="1" i="1" dirty="0" smtClean="0"/>
            </a:br>
            <a:r>
              <a:rPr lang="ru-RU" sz="2000" b="1" i="1" dirty="0" smtClean="0"/>
              <a:t>От зари и до зари веселятся ложкари!</a:t>
            </a: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63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G:\осень фото подг 1\IMG_0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1196752"/>
            <a:ext cx="81280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Добры молодцы да красны девицы! </a:t>
            </a:r>
            <a:br>
              <a:rPr lang="ru-RU" sz="2000" b="1" i="1" dirty="0" smtClean="0"/>
            </a:br>
            <a:r>
              <a:rPr lang="ru-RU" sz="2000" b="1" i="1" dirty="0" smtClean="0"/>
              <a:t>Покажите, как играют на Руси!</a:t>
            </a:r>
            <a:endParaRPr lang="ru-RU" sz="2000" b="1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08000" y="908720"/>
            <a:ext cx="8240464" cy="521744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66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осень фото подг 1\DSCN08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84887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2200" b="1" i="1" dirty="0"/>
              <a:t>На рынке корову старик продавал,</a:t>
            </a:r>
            <a:br>
              <a:rPr lang="ru-RU" sz="2200" b="1" i="1" dirty="0"/>
            </a:br>
            <a:r>
              <a:rPr lang="ru-RU" sz="2200" b="1" i="1" dirty="0"/>
              <a:t>                        Никто за корову цены не давал.</a:t>
            </a:r>
            <a:br>
              <a:rPr lang="ru-RU" sz="2200" b="1" i="1" dirty="0"/>
            </a:br>
            <a:r>
              <a:rPr lang="ru-RU" sz="2200" b="1" i="1" dirty="0"/>
              <a:t>                        Хоть многим была коровенка нужна</a:t>
            </a:r>
            <a:r>
              <a:rPr lang="ru-RU" sz="2000" dirty="0"/>
              <a:t>,</a:t>
            </a:r>
            <a:br>
              <a:rPr lang="ru-RU" sz="2000" dirty="0"/>
            </a:br>
            <a:r>
              <a:rPr lang="ru-RU" sz="2000" dirty="0"/>
              <a:t>                        Но, видно, не нравилась людям она.</a:t>
            </a:r>
            <a:br>
              <a:rPr lang="ru-RU" sz="2000" dirty="0"/>
            </a:b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848872" cy="5400600"/>
          </a:xfrm>
        </p:spPr>
        <p:txBody>
          <a:bodyPr/>
          <a:lstStyle/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137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Мы на празднике с друзьями славно время проведём,</a:t>
            </a:r>
            <a:br>
              <a:rPr lang="ru-RU" sz="2000" b="1" i="1" dirty="0" smtClean="0"/>
            </a:br>
            <a:r>
              <a:rPr lang="ru-RU" sz="2000" b="1" i="1" dirty="0" smtClean="0"/>
              <a:t>Чтобы было веселее, песенку опять споём.</a:t>
            </a: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осень фото подг 1\DSCN08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0891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1707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92</Words>
  <Application>Microsoft Office PowerPoint</Application>
  <PresentationFormat>Экран (4:3)</PresentationFormat>
  <Paragraphs>12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Осеннее развлечение «Волшебница Осень»</vt:lpstr>
      <vt:lpstr>Кругом цветы, летят шары и солнце ярче светит пусть льются песни там и тут и пусть смеются дети.</vt:lpstr>
      <vt:lpstr>Отчего у нас веселье, праздник здесь какой у нас? Яркой осени рожденье отмечаем мы сейчас!</vt:lpstr>
      <vt:lpstr>Песни, пляски в детсаду, музыка, веселье, У воспитателей и дошколят осеннее настроенье!</vt:lpstr>
      <vt:lpstr>Кто начнёт сегодня бал? Я гостей к нам в зал позвал. Их попросим, может быть, бал торжественно открыть</vt:lpstr>
      <vt:lpstr>Звонкие, резные, ложки расписные. От зари и до зари веселятся ложкари!</vt:lpstr>
      <vt:lpstr>Добры молодцы да красны девицы!  Покажите, как играют на Руси!</vt:lpstr>
      <vt:lpstr>На рынке корову старик продавал,                         Никто за корову цены не давал.                         Хоть многим была коровенка нужна,                         Но, видно, не нравилась людям она. </vt:lpstr>
      <vt:lpstr>Мы на празднике с друзьями славно время проведём, Чтобы было веселее, песенку опять споём.</vt:lpstr>
      <vt:lpstr>Много об осени мы говорили, радовались ей и с нею грустили. Всё ж удивительное время года- то прелестная пора, то непогода…… Но как ты осень хороша!!!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luba.karpova2014@yandex.ru</dc:creator>
  <cp:lastModifiedBy>luba.karpova2014@yandex.ru</cp:lastModifiedBy>
  <cp:revision>17</cp:revision>
  <dcterms:created xsi:type="dcterms:W3CDTF">2015-09-30T08:37:35Z</dcterms:created>
  <dcterms:modified xsi:type="dcterms:W3CDTF">2015-10-13T07:59:06Z</dcterms:modified>
</cp:coreProperties>
</file>