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nimaux.ucoz.ru/3/13/85593206_1309282850_nevsepic_24_wwwnevsepiccomua.jpg"/>
          <p:cNvPicPr>
            <a:picLocks noChangeAspect="1" noChangeArrowheads="1"/>
          </p:cNvPicPr>
          <p:nvPr/>
        </p:nvPicPr>
        <p:blipFill>
          <a:blip r:embed="rId2" cstate="print"/>
          <a:srcRect b="5244"/>
          <a:stretch>
            <a:fillRect/>
          </a:stretch>
        </p:blipFill>
        <p:spPr bwMode="auto">
          <a:xfrm>
            <a:off x="1043608" y="1268760"/>
            <a:ext cx="6667500" cy="331236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48" name="Picture 4" descr="http://img-fotki.yandex.ru/get/4408/cadi-1986.4b0/0_7e784_475d1c05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221088"/>
            <a:ext cx="2160240" cy="2009024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1187624" y="548680"/>
            <a:ext cx="6552728" cy="432048"/>
            <a:chOff x="1187624" y="548680"/>
            <a:chExt cx="6552728" cy="432048"/>
          </a:xfrm>
        </p:grpSpPr>
        <p:sp>
          <p:nvSpPr>
            <p:cNvPr id="5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187624" y="548680"/>
              <a:ext cx="1944216" cy="4320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38100">
                    <a:pattFill prst="smConfetti">
                      <a:fgClr>
                        <a:schemeClr val="tx1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  <a:solidFill>
                    <a:srgbClr val="C0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Уроки</a:t>
              </a:r>
              <a:endParaRPr lang="ru-RU" sz="3600" kern="10" dirty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endParaRPr>
            </a:p>
          </p:txBody>
        </p:sp>
        <p:sp>
          <p:nvSpPr>
            <p:cNvPr id="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3347864" y="620688"/>
              <a:ext cx="4392488" cy="3600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38100">
                    <a:pattFill prst="smConfetti">
                      <a:fgClr>
                        <a:schemeClr val="tx1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  <a:solidFill>
                    <a:srgbClr val="C0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нравственности</a:t>
              </a:r>
              <a:endParaRPr lang="ru-RU" sz="3600" kern="10" dirty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endParaRPr>
            </a:p>
          </p:txBody>
        </p:sp>
      </p:grp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3275856" y="1340768"/>
            <a:ext cx="201622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Притча</a:t>
            </a:r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.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1691680" y="4725144"/>
            <a:ext cx="4608512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О птице, которая</a:t>
            </a:r>
          </a:p>
          <a:p>
            <a:pPr algn="ctr"/>
            <a:r>
              <a:rPr lang="ru-RU" sz="3600" b="1" i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не умела летать..</a:t>
            </a:r>
            <a:r>
              <a:rPr lang="ru-RU" sz="3600" i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.</a:t>
            </a:r>
            <a:endParaRPr lang="ru-RU" sz="3600" i="1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9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1003473" y="2739777"/>
            <a:ext cx="3528393" cy="442343"/>
          </a:xfrm>
          <a:prstGeom prst="rect">
            <a:avLst/>
          </a:prstGeom>
          <a:noFill/>
        </p:spPr>
      </p:pic>
      <p:pic>
        <p:nvPicPr>
          <p:cNvPr id="10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228184" y="2708920"/>
            <a:ext cx="3456384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517232"/>
            <a:ext cx="8568952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Жила-была птица, которая не умела летать. Подобно бескрылым созданиям ходила она по земле, хотя и знала, что некоторые птицы летают.  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5132" name="Picture 12" descr="http://img-fotki.yandex.ru/get/5211/mr-serg-bask.885/0_63b1d_a04cbf02_XL"/>
          <p:cNvPicPr>
            <a:picLocks noChangeAspect="1" noChangeArrowheads="1"/>
          </p:cNvPicPr>
          <p:nvPr/>
        </p:nvPicPr>
        <p:blipFill>
          <a:blip r:embed="rId2" cstate="print"/>
          <a:srcRect t="15901" b="26140"/>
          <a:stretch>
            <a:fillRect/>
          </a:stretch>
        </p:blipFill>
        <p:spPr bwMode="auto">
          <a:xfrm>
            <a:off x="755576" y="1484784"/>
            <a:ext cx="762000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179512" y="5805264"/>
            <a:ext cx="8712968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Однажды в ее гнездо случайно попало яйцо летающей птицы, и она высидела его вместе со своими.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4" name="Picture 4" descr="http://900igr.net/Detskie_prezentatsii/nasekomye_i_ptitsy/Ptitsy_lesa_1.files/slide0007_image009.jpg"/>
          <p:cNvPicPr>
            <a:picLocks noChangeAspect="1" noChangeArrowheads="1"/>
          </p:cNvPicPr>
          <p:nvPr/>
        </p:nvPicPr>
        <p:blipFill>
          <a:blip r:embed="rId2" cstate="print"/>
          <a:srcRect t="18900"/>
          <a:stretch>
            <a:fillRect/>
          </a:stretch>
        </p:blipFill>
        <p:spPr bwMode="auto">
          <a:xfrm>
            <a:off x="467544" y="404664"/>
            <a:ext cx="7776864" cy="5045646"/>
          </a:xfrm>
          <a:prstGeom prst="rect">
            <a:avLst/>
          </a:prstGeom>
          <a:noFill/>
        </p:spPr>
      </p:pic>
      <p:pic>
        <p:nvPicPr>
          <p:cNvPr id="20486" name="Picture 6" descr="http://i.allday.ru/uploads/posts/2009-07/thumbs/1248268341_animals_14.jpg"/>
          <p:cNvPicPr>
            <a:picLocks noChangeAspect="1" noChangeArrowheads="1"/>
          </p:cNvPicPr>
          <p:nvPr/>
        </p:nvPicPr>
        <p:blipFill>
          <a:blip r:embed="rId3" cstate="print"/>
          <a:srcRect l="24192" r="4745" b="17617"/>
          <a:stretch>
            <a:fillRect/>
          </a:stretch>
        </p:blipFill>
        <p:spPr bwMode="auto">
          <a:xfrm>
            <a:off x="5796136" y="3573016"/>
            <a:ext cx="2952328" cy="2135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589240"/>
            <a:ext cx="8712968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Вылупившийся птенец стал расти и развиваться, но присущая ему способность летать никак не проявлялась.</a:t>
            </a:r>
          </a:p>
        </p:txBody>
      </p:sp>
      <p:pic>
        <p:nvPicPr>
          <p:cNvPr id="4" name="Picture 8" descr="http://klopik.com/uploads/posts/2012-12/thumbs/1355250752_1355219032_most_lovable_baby_animal_pictures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881876" cy="4555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013176"/>
            <a:ext cx="8640960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latin typeface="Arial Black" pitchFamily="34" charset="0"/>
              </a:rPr>
              <a:t>Иногда он спрашивал свою приемную мать: "Когда же я полечу?" А привязанная к земле птица отвечала ему: "Чтобы взлететь, ты должен быть настойчив в своем стремлении, как все птицы".</a:t>
            </a:r>
          </a:p>
          <a:p>
            <a:pPr algn="ctr">
              <a:buNone/>
            </a:pPr>
            <a:r>
              <a:rPr lang="ru-RU" sz="1600" dirty="0" smtClean="0">
                <a:latin typeface="Arial Black" pitchFamily="34" charset="0"/>
              </a:rPr>
              <a:t>Она ведь не умела преподать оперившемуся птенцу урок полета, даже не знала, как вытолкнуть его из гнезда, чтобы он мог убедиться в своих силах.</a:t>
            </a:r>
          </a:p>
          <a:p>
            <a:pPr algn="ctr"/>
            <a:endParaRPr lang="ru-RU" sz="1400" dirty="0"/>
          </a:p>
        </p:txBody>
      </p:sp>
      <p:pic>
        <p:nvPicPr>
          <p:cNvPr id="4" name="Picture 2" descr="Фото птенц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260648"/>
            <a:ext cx="6720499" cy="465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013176"/>
            <a:ext cx="8712968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Но странно, что птенец сам не замечал этого. Чувство благодарности к приемной матери не позволяло ему понять свое положение.</a:t>
            </a:r>
          </a:p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- Если бы не она, -- рассуждал он сам с собой, я до сих пор оставался бы в яйце. </a:t>
            </a:r>
          </a:p>
          <a:p>
            <a:pPr>
              <a:buBlip>
                <a:blip r:embed="rId2"/>
              </a:buBlip>
            </a:pPr>
            <a:endParaRPr lang="ru-RU" sz="1600" dirty="0">
              <a:latin typeface="Arial Black" pitchFamily="34" charset="0"/>
            </a:endParaRPr>
          </a:p>
        </p:txBody>
      </p:sp>
      <p:pic>
        <p:nvPicPr>
          <p:cNvPr id="4" name="Picture 2" descr="http://www.zoodrug.ru/images/pticy/150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76672"/>
            <a:ext cx="371190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97152"/>
            <a:ext cx="8712968" cy="1872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latin typeface="Arial Black" pitchFamily="34" charset="0"/>
              </a:rPr>
              <a:t> А иногда он говорил себе так: 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- Тот, кому я обязан своим появлением на свет, конечно, научит меня летать. Это только вопрос времени или, возможно, все зависит от моих собственных усилий, а, может быть, для этого надо обладать какой-то высшей мудростью -- других причин нет. Птица, которая привела меня к моему теперешнему состоянию, в один прекрасный день поднимет меня на следующую ступень.</a:t>
            </a:r>
          </a:p>
          <a:p>
            <a:endParaRPr lang="ru-RU" sz="1400" dirty="0"/>
          </a:p>
        </p:txBody>
      </p:sp>
      <p:pic>
        <p:nvPicPr>
          <p:cNvPr id="1026" name="Picture 2" descr="http://themavesite.com/TMS-Pictures/2010-12/Shut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3919"/>
            <a:ext cx="5976664" cy="4585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ELENA</cp:lastModifiedBy>
  <cp:revision>13</cp:revision>
  <dcterms:created xsi:type="dcterms:W3CDTF">2013-10-23T17:38:16Z</dcterms:created>
  <dcterms:modified xsi:type="dcterms:W3CDTF">2015-10-13T17:36:10Z</dcterms:modified>
</cp:coreProperties>
</file>