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69" r:id="rId3"/>
    <p:sldId id="277" r:id="rId4"/>
    <p:sldId id="263" r:id="rId5"/>
    <p:sldId id="270" r:id="rId6"/>
    <p:sldId id="258" r:id="rId7"/>
    <p:sldId id="282" r:id="rId8"/>
    <p:sldId id="274" r:id="rId9"/>
    <p:sldId id="271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714356"/>
            <a:ext cx="730841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Путешествие в мир танца.</a:t>
            </a:r>
          </a:p>
          <a:p>
            <a:pPr algn="ctr"/>
            <a:endParaRPr lang="ru-RU" sz="5400" dirty="0" smtClean="0">
              <a:latin typeface="Monotype Corsiva" pitchFamily="66" charset="0"/>
            </a:endParaRP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Жанры  и виды</a:t>
            </a: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мировой хореографии</a:t>
            </a:r>
            <a:endParaRPr lang="en-US" sz="5400" dirty="0" smtClean="0">
              <a:latin typeface="Monotype Corsiva" pitchFamily="66" charset="0"/>
            </a:endParaRP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Часть 1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5357826"/>
            <a:ext cx="6075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Составитель Моор Н.А.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Муз.руководитель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МБДОУ №1«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Сибирячок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Г.Бердск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Фотографии\Картинки\Люди\танцы\b3dd1ee9ab1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86566" cy="3214710"/>
          </a:xfrm>
          <a:prstGeom prst="rect">
            <a:avLst/>
          </a:prstGeom>
          <a:noFill/>
        </p:spPr>
      </p:pic>
      <p:pic>
        <p:nvPicPr>
          <p:cNvPr id="17411" name="Picture 3" descr="D:\Фотографии\Картинки\Люди\танцы\6088789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57288" y="3555992"/>
            <a:ext cx="5827073" cy="3302008"/>
          </a:xfrm>
          <a:prstGeom prst="rect">
            <a:avLst/>
          </a:prstGeom>
          <a:noFill/>
        </p:spPr>
      </p:pic>
      <p:pic>
        <p:nvPicPr>
          <p:cNvPr id="17413" name="Picture 5" descr="D:\Фотографии\Картинки\Люди\танцы\6(10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85728"/>
            <a:ext cx="4214810" cy="3161108"/>
          </a:xfrm>
          <a:prstGeom prst="rect">
            <a:avLst/>
          </a:prstGeom>
          <a:noFill/>
        </p:spPr>
      </p:pic>
      <p:pic>
        <p:nvPicPr>
          <p:cNvPr id="17414" name="Picture 6" descr="D:\Фотографии\Картинки\Люди\танцы\dcff66dcf56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714278"/>
            <a:ext cx="4286248" cy="3143722"/>
          </a:xfrm>
          <a:prstGeom prst="rect">
            <a:avLst/>
          </a:prstGeom>
          <a:noFill/>
        </p:spPr>
      </p:pic>
      <p:pic>
        <p:nvPicPr>
          <p:cNvPr id="17415" name="Picture 7" descr="D:\Фотографии\Картинки\Люди\танцы\kad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1142984"/>
            <a:ext cx="3333750" cy="45624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2714620"/>
            <a:ext cx="35051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Кадриль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тографии\Картинки\Люди\танцы\tanci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001024" cy="536068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43174" y="5357826"/>
            <a:ext cx="35128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Хоровод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Фотографии\Картинки\Люди\танцы\H1bkep1zhr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170634" cy="4117161"/>
          </a:xfrm>
          <a:prstGeom prst="rect">
            <a:avLst/>
          </a:prstGeom>
          <a:noFill/>
        </p:spPr>
      </p:pic>
      <p:pic>
        <p:nvPicPr>
          <p:cNvPr id="22532" name="Picture 4" descr="D:\Фотографии\Картинки\Люди\танцы\barabanwicy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4492" y="3592803"/>
            <a:ext cx="4889508" cy="32651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4786322"/>
            <a:ext cx="25891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Марш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Фотографии\Картинки\Люди\танцы\003042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5728"/>
            <a:ext cx="5524522" cy="55466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714620"/>
            <a:ext cx="30278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Полька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Фотографии\Картинки\Люди\танцы\venskiy_v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1388" y="1714488"/>
            <a:ext cx="5462612" cy="5343283"/>
          </a:xfrm>
          <a:prstGeom prst="rect">
            <a:avLst/>
          </a:prstGeom>
          <a:noFill/>
        </p:spPr>
      </p:pic>
      <p:pic>
        <p:nvPicPr>
          <p:cNvPr id="6147" name="Picture 3" descr="D:\Фотографии\Картинки\Люди\танцы\2756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448053" cy="43100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4786322"/>
            <a:ext cx="25107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Вальс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D:\Фотографии\Картинки\Люди\танцы\_DSC022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3357562"/>
            <a:ext cx="4840939" cy="3214686"/>
          </a:xfrm>
          <a:prstGeom prst="rect">
            <a:avLst/>
          </a:prstGeom>
          <a:noFill/>
        </p:spPr>
      </p:pic>
      <p:pic>
        <p:nvPicPr>
          <p:cNvPr id="18437" name="Picture 5" descr="D:\Фотографии\Картинки\Люди\танцы\-.-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86346" cy="3190897"/>
          </a:xfrm>
          <a:prstGeom prst="rect">
            <a:avLst/>
          </a:prstGeom>
          <a:noFill/>
        </p:spPr>
      </p:pic>
      <p:pic>
        <p:nvPicPr>
          <p:cNvPr id="18435" name="Picture 3" descr="D:\Фотографии\Картинки\Люди\танцы\3965703706_274b3d620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0" y="1571612"/>
            <a:ext cx="4762500" cy="4762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43504" y="214290"/>
            <a:ext cx="33009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Пляска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Перепляс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D:\Фотографии\Картинки\Люди\балет\еук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3214710" cy="4039426"/>
          </a:xfrm>
          <a:prstGeom prst="rect">
            <a:avLst/>
          </a:prstGeom>
          <a:noFill/>
        </p:spPr>
      </p:pic>
      <p:pic>
        <p:nvPicPr>
          <p:cNvPr id="26629" name="Picture 5" descr="D:\Фотографии\Картинки\Люди\балет\getImage (4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-1071594"/>
            <a:ext cx="7350132" cy="5512599"/>
          </a:xfrm>
          <a:prstGeom prst="rect">
            <a:avLst/>
          </a:prstGeom>
          <a:noFill/>
        </p:spPr>
      </p:pic>
      <p:pic>
        <p:nvPicPr>
          <p:cNvPr id="26633" name="Picture 9" descr="D:\Фотографии\Картинки\Люди\балет\ве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-214338"/>
            <a:ext cx="2413003" cy="3619504"/>
          </a:xfrm>
          <a:prstGeom prst="rect">
            <a:avLst/>
          </a:prstGeom>
          <a:noFill/>
        </p:spPr>
      </p:pic>
      <p:pic>
        <p:nvPicPr>
          <p:cNvPr id="26635" name="Picture 11" descr="D:\Фотографии\Картинки\Люди\балет\пвп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3389264"/>
            <a:ext cx="5199042" cy="3468736"/>
          </a:xfrm>
          <a:prstGeom prst="rect">
            <a:avLst/>
          </a:prstGeom>
          <a:noFill/>
        </p:spPr>
      </p:pic>
      <p:pic>
        <p:nvPicPr>
          <p:cNvPr id="26634" name="Picture 10" descr="D:\Фотографии\Картинки\Люди\балет\риол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084" y="811119"/>
            <a:ext cx="5857916" cy="604688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5000636"/>
            <a:ext cx="24081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Балет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Фотографии\Картинки\Люди\танцы\0c2411396be13743503adb36b0fb2b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6829452" cy="51804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5429264"/>
            <a:ext cx="70552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Цыганский танец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отографии\Картинки\Люди\танцы\cimg0599s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562975" cy="3905250"/>
          </a:xfrm>
          <a:prstGeom prst="rect">
            <a:avLst/>
          </a:prstGeom>
          <a:noFill/>
        </p:spPr>
      </p:pic>
      <p:pic>
        <p:nvPicPr>
          <p:cNvPr id="5123" name="Picture 3" descr="D:\Фотографии\Картинки\Люди\танцы\sirtaki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357694"/>
            <a:ext cx="3437941" cy="22859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214818"/>
            <a:ext cx="561980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Греческий танец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Сиртаки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E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134</TotalTime>
  <Words>35</Words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23</cp:revision>
  <dcterms:modified xsi:type="dcterms:W3CDTF">2015-10-12T16:36:41Z</dcterms:modified>
</cp:coreProperties>
</file>