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66" r:id="rId3"/>
    <p:sldId id="276" r:id="rId4"/>
    <p:sldId id="285" r:id="rId5"/>
    <p:sldId id="279" r:id="rId6"/>
    <p:sldId id="284" r:id="rId7"/>
    <p:sldId id="278" r:id="rId8"/>
    <p:sldId id="286" r:id="rId9"/>
    <p:sldId id="261" r:id="rId10"/>
    <p:sldId id="287" r:id="rId11"/>
    <p:sldId id="25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714356"/>
            <a:ext cx="730841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Путешествие в мир танца.</a:t>
            </a:r>
          </a:p>
          <a:p>
            <a:pPr algn="ctr"/>
            <a:endParaRPr lang="ru-RU" sz="5400" dirty="0" smtClean="0">
              <a:latin typeface="Monotype Corsiva" pitchFamily="66" charset="0"/>
            </a:endParaRP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Жанры  и виды</a:t>
            </a: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мировой </a:t>
            </a:r>
            <a:r>
              <a:rPr lang="ru-RU" sz="5400" dirty="0" smtClean="0">
                <a:latin typeface="Monotype Corsiva" pitchFamily="66" charset="0"/>
              </a:rPr>
              <a:t>хореографии</a:t>
            </a:r>
            <a:endParaRPr lang="en-US" sz="5400" dirty="0" smtClean="0">
              <a:latin typeface="Monotype Corsiva" pitchFamily="66" charset="0"/>
            </a:endParaRPr>
          </a:p>
          <a:p>
            <a:pPr algn="ctr"/>
            <a:r>
              <a:rPr lang="ru-RU" sz="5400" dirty="0" smtClean="0">
                <a:latin typeface="Monotype Corsiva" pitchFamily="66" charset="0"/>
              </a:rPr>
              <a:t>Часть 2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357826"/>
            <a:ext cx="6075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Составитель Моор Н.А.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Муз.руководитель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МБДОУ №1«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Сибирячок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Г.Бердск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357826"/>
            <a:ext cx="65502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Японский танец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nippononline.ru/upload/resize_cache/iblock/f10/818_479_1/f10e4fe4cfeaf9e2f42f92d57f0aab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791450" cy="44100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Фотографии\Картинки\Люди\танцы\36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4371975" cy="3800475"/>
          </a:xfrm>
          <a:prstGeom prst="rect">
            <a:avLst/>
          </a:prstGeom>
          <a:noFill/>
        </p:spPr>
      </p:pic>
      <p:pic>
        <p:nvPicPr>
          <p:cNvPr id="20483" name="Picture 3" descr="D:\Фотографии\Картинки\Люди\танцы\40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85926"/>
            <a:ext cx="3324225" cy="45053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5000636"/>
            <a:ext cx="3158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Менуэт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Фотографии\Картинки\Люди\танцы\flamenko-30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28"/>
            <a:ext cx="2857500" cy="2857500"/>
          </a:xfrm>
          <a:prstGeom prst="rect">
            <a:avLst/>
          </a:prstGeom>
          <a:noFill/>
        </p:spPr>
      </p:pic>
      <p:pic>
        <p:nvPicPr>
          <p:cNvPr id="10243" name="Picture 3" descr="D:\Фотографии\Картинки\Люди\танцы\flamenko-8-buk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4876800" cy="4229100"/>
          </a:xfrm>
          <a:prstGeom prst="rect">
            <a:avLst/>
          </a:prstGeom>
          <a:noFill/>
        </p:spPr>
      </p:pic>
      <p:pic>
        <p:nvPicPr>
          <p:cNvPr id="10244" name="Picture 4" descr="D:\Фотографии\Картинки\Люди\танцы\spain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500438"/>
            <a:ext cx="3810000" cy="3162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714884"/>
            <a:ext cx="58317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Испанский танец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Фламенко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Фотографии\Картинки\Люди\танцы\001041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0"/>
            <a:ext cx="5715000" cy="3810000"/>
          </a:xfrm>
          <a:prstGeom prst="rect">
            <a:avLst/>
          </a:prstGeom>
          <a:noFill/>
        </p:spPr>
      </p:pic>
      <p:pic>
        <p:nvPicPr>
          <p:cNvPr id="21507" name="Picture 3" descr="D:\Фотографии\Картинки\Люди\танцы\footwork_7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4200553" cy="280036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14876" y="4714884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Брек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данс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img.mp3arhiv.net/exphoto/uazQ5szX/odis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4566" y="1"/>
            <a:ext cx="2939434" cy="450057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57224" y="5657671"/>
            <a:ext cx="72299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Индийские танцы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://www.chinmayatoronto.org/images/BharatNatya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00600" cy="3429001"/>
          </a:xfrm>
          <a:prstGeom prst="rect">
            <a:avLst/>
          </a:prstGeom>
          <a:noFill/>
        </p:spPr>
      </p:pic>
      <p:pic>
        <p:nvPicPr>
          <p:cNvPr id="6146" name="Picture 2" descr="http://fullref.ru/files/82/62c6056d63dbfb995fa429a4640a42ae.html_files/rId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214554"/>
            <a:ext cx="2514600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Фотографии\Картинки\Люди\танцы\Afrikanskie-tan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7864903" cy="53197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5657671"/>
            <a:ext cx="8136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Африканские танцы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429264"/>
            <a:ext cx="45256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Рок-н-ролл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suanno.com/galleries/galleria-bruno/paola-brun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738234" cy="4643470"/>
          </a:xfrm>
          <a:prstGeom prst="rect">
            <a:avLst/>
          </a:prstGeom>
          <a:noFill/>
        </p:spPr>
      </p:pic>
      <p:pic>
        <p:nvPicPr>
          <p:cNvPr id="7172" name="Picture 4" descr="https://im3-tub-ru.yandex.net/i?id=f92c6c41493bb87a3d3a65d55639c87e&amp;n=33&amp;h=190&amp;w=3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14752"/>
            <a:ext cx="3619500" cy="1809751"/>
          </a:xfrm>
          <a:prstGeom prst="rect">
            <a:avLst/>
          </a:prstGeom>
          <a:noFill/>
        </p:spPr>
      </p:pic>
      <p:pic>
        <p:nvPicPr>
          <p:cNvPr id="7174" name="Picture 6" descr="http://www.tulapressa.ru/wp-content/images/54d0d0d84bb229.259961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8694" y="0"/>
            <a:ext cx="4755306" cy="32368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D:\Фотографии\Картинки\Люди\танцы\i20101121134403-costu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143375" cy="4286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214950"/>
            <a:ext cx="66207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Арабские танцы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img29.staticclassifieds.com/images_slandokz/81838375_3_1000x700_vostochnye-tantsy-dlya-detey-obrazovanie-sport.jpg"/>
          <p:cNvPicPr>
            <a:picLocks noChangeAspect="1" noChangeArrowheads="1"/>
          </p:cNvPicPr>
          <p:nvPr/>
        </p:nvPicPr>
        <p:blipFill>
          <a:blip r:embed="rId3"/>
          <a:srcRect l="23334" r="23333" b="1666"/>
          <a:stretch>
            <a:fillRect/>
          </a:stretch>
        </p:blipFill>
        <p:spPr bwMode="auto">
          <a:xfrm>
            <a:off x="5000628" y="928670"/>
            <a:ext cx="3428992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429264"/>
            <a:ext cx="6914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Китайский танец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newsletter.faluninfo.at/pictures/n56/traditio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-357214"/>
            <a:ext cx="6969560" cy="4643470"/>
          </a:xfrm>
          <a:prstGeom prst="rect">
            <a:avLst/>
          </a:prstGeom>
          <a:noFill/>
        </p:spPr>
      </p:pic>
      <p:pic>
        <p:nvPicPr>
          <p:cNvPr id="5124" name="Picture 4" descr="http://otvet.imgsmail.ru/download/f090cfb00390bd4db30d490f0fed1917_i-338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3286124"/>
            <a:ext cx="4381500" cy="2552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D:\Фотографии\Картинки\Люди\танцы\1351439268_gavayskiy-tanec-hula-video-obuche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3116"/>
            <a:ext cx="3651775" cy="4476782"/>
          </a:xfrm>
          <a:prstGeom prst="rect">
            <a:avLst/>
          </a:prstGeom>
          <a:noFill/>
        </p:spPr>
      </p:pic>
      <p:pic>
        <p:nvPicPr>
          <p:cNvPr id="15362" name="Picture 2" descr="D:\Фотографии\Картинки\Люди\танцы\m-6140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4000" y="0"/>
            <a:ext cx="5080000" cy="3390900"/>
          </a:xfrm>
          <a:prstGeom prst="rect">
            <a:avLst/>
          </a:prstGeom>
          <a:noFill/>
        </p:spPr>
      </p:pic>
      <p:pic>
        <p:nvPicPr>
          <p:cNvPr id="15363" name="Picture 3" descr="D:\Фотографии\Картинки\Люди\танцы\Hula v Sama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290"/>
            <a:ext cx="3486150" cy="464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4919008"/>
            <a:ext cx="37204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Гавайские </a:t>
            </a:r>
          </a:p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танцы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132</TotalTime>
  <Words>41</Words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21</cp:revision>
  <dcterms:modified xsi:type="dcterms:W3CDTF">2015-10-12T16:38:37Z</dcterms:modified>
</cp:coreProperties>
</file>