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67" r:id="rId4"/>
    <p:sldId id="26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E0A4-D752-4B75-8E9C-3648C09F0BB7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C902-1CF0-45F8-B51A-ACEC105B39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874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E0A4-D752-4B75-8E9C-3648C09F0BB7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C902-1CF0-45F8-B51A-ACEC105B39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064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E0A4-D752-4B75-8E9C-3648C09F0BB7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C902-1CF0-45F8-B51A-ACEC105B39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292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E0A4-D752-4B75-8E9C-3648C09F0BB7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C902-1CF0-45F8-B51A-ACEC105B39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772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E0A4-D752-4B75-8E9C-3648C09F0BB7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C902-1CF0-45F8-B51A-ACEC105B39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391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E0A4-D752-4B75-8E9C-3648C09F0BB7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C902-1CF0-45F8-B51A-ACEC105B39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106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E0A4-D752-4B75-8E9C-3648C09F0BB7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C902-1CF0-45F8-B51A-ACEC105B39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80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E0A4-D752-4B75-8E9C-3648C09F0BB7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C902-1CF0-45F8-B51A-ACEC105B39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956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E0A4-D752-4B75-8E9C-3648C09F0BB7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C902-1CF0-45F8-B51A-ACEC105B39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647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E0A4-D752-4B75-8E9C-3648C09F0BB7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C902-1CF0-45F8-B51A-ACEC105B39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517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3E0A4-D752-4B75-8E9C-3648C09F0BB7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DC902-1CF0-45F8-B51A-ACEC105B39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402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0">
              <a:srgbClr val="CCFF33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3E0A4-D752-4B75-8E9C-3648C09F0BB7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DC902-1CF0-45F8-B51A-ACEC105B39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47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-kopilka.ru/images/2(54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09" y="818864"/>
            <a:ext cx="4503417" cy="527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playcast.ru/uploads/2014/07/09/918008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262" y="296246"/>
            <a:ext cx="6297065" cy="6106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397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833588" y="-1548800"/>
            <a:ext cx="524824" cy="3554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8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elvetica Neue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100" dirty="0">
              <a:solidFill>
                <a:srgbClr val="000000"/>
              </a:solidFill>
              <a:latin typeface="Helvetica Neue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elvetica Neue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100" dirty="0">
              <a:solidFill>
                <a:srgbClr val="000000"/>
              </a:solidFill>
              <a:latin typeface="Helvetica Neue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elvetica Neue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100" dirty="0">
              <a:solidFill>
                <a:srgbClr val="000000"/>
              </a:solidFill>
              <a:latin typeface="Helvetica Neue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elvetica Neue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100" dirty="0">
              <a:solidFill>
                <a:srgbClr val="000000"/>
              </a:solidFill>
              <a:latin typeface="Helvetica Neue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elvetica Neue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100" dirty="0">
              <a:solidFill>
                <a:srgbClr val="000000"/>
              </a:solidFill>
              <a:latin typeface="Helvetica Neue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elvetica Neue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100" dirty="0">
              <a:solidFill>
                <a:srgbClr val="000000"/>
              </a:solidFill>
              <a:latin typeface="Helvetica Neue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elvetica Neue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100" dirty="0">
              <a:solidFill>
                <a:srgbClr val="000000"/>
              </a:solidFill>
              <a:latin typeface="Helvetica Neue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elvetica Neue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100" dirty="0">
              <a:solidFill>
                <a:srgbClr val="000000"/>
              </a:solidFill>
              <a:latin typeface="Helvetica Neue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elvetica Neue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100" dirty="0">
              <a:solidFill>
                <a:srgbClr val="000000"/>
              </a:solidFill>
              <a:latin typeface="Helvetica Neue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elvetica Neue"/>
            </a:endParaRPr>
          </a:p>
          <a:p>
            <a:pPr marL="0" marR="0" lvl="0" indent="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 </a:t>
            </a:r>
          </a:p>
        </p:txBody>
      </p:sp>
      <p:pic>
        <p:nvPicPr>
          <p:cNvPr id="2050" name="Picture 2" descr="http://fotohomka.ru/images/Oct/30/3dd17803c70c60d291d21f5b75d71bc0/mini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48" t="37802" r="47013" b="-1885"/>
          <a:stretch/>
        </p:blipFill>
        <p:spPr bwMode="auto">
          <a:xfrm>
            <a:off x="919850" y="2006019"/>
            <a:ext cx="4389130" cy="3794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fotohomka.ru/images/Oct/30/3dd17803c70c60d291d21f5b75d71bc0/mini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35"/>
          <a:stretch/>
        </p:blipFill>
        <p:spPr bwMode="auto">
          <a:xfrm>
            <a:off x="7233313" y="122830"/>
            <a:ext cx="4053386" cy="6619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0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mtdata.ru/u12/photo62C3/20372011869-0/origina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5" t="28719" r="48043"/>
          <a:stretch/>
        </p:blipFill>
        <p:spPr bwMode="auto">
          <a:xfrm>
            <a:off x="859810" y="1338026"/>
            <a:ext cx="3739486" cy="393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mtdata.ru/u12/photo62C3/20372011869-0/origina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63"/>
          <a:stretch/>
        </p:blipFill>
        <p:spPr bwMode="auto">
          <a:xfrm>
            <a:off x="7178723" y="720535"/>
            <a:ext cx="3997656" cy="6137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8095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mtdata.ru/u28/photo80AC/20156594661-0/origina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2" t="17235" r="37059"/>
          <a:stretch/>
        </p:blipFill>
        <p:spPr bwMode="auto">
          <a:xfrm>
            <a:off x="1064524" y="764274"/>
            <a:ext cx="3357351" cy="4525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mtdata.ru/u28/photo80AC/20156594661-0/origina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47" t="-250" r="647" b="250"/>
          <a:stretch/>
        </p:blipFill>
        <p:spPr bwMode="auto">
          <a:xfrm>
            <a:off x="7110484" y="615832"/>
            <a:ext cx="3548844" cy="546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1329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</Words>
  <Application>Microsoft Office PowerPoint</Application>
  <PresentationFormat>Широкоэкранный</PresentationFormat>
  <Paragraphs>20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Arial Black</vt:lpstr>
      <vt:lpstr>Calibri</vt:lpstr>
      <vt:lpstr>Calibri Light</vt:lpstr>
      <vt:lpstr>Helvetica Neue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20</cp:revision>
  <dcterms:created xsi:type="dcterms:W3CDTF">2015-07-23T16:48:44Z</dcterms:created>
  <dcterms:modified xsi:type="dcterms:W3CDTF">2015-10-13T17:25:05Z</dcterms:modified>
</cp:coreProperties>
</file>