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3" r:id="rId1"/>
  </p:sldMasterIdLst>
  <p:notesMasterIdLst>
    <p:notesMasterId r:id="rId11"/>
  </p:notesMasterIdLst>
  <p:sldIdLst>
    <p:sldId id="256" r:id="rId2"/>
    <p:sldId id="272" r:id="rId3"/>
    <p:sldId id="271" r:id="rId4"/>
    <p:sldId id="273" r:id="rId5"/>
    <p:sldId id="274" r:id="rId6"/>
    <p:sldId id="275" r:id="rId7"/>
    <p:sldId id="276" r:id="rId8"/>
    <p:sldId id="280" r:id="rId9"/>
    <p:sldId id="278" r:id="rId1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808080"/>
    <a:srgbClr val="99FF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5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ru-RU"/>
          </a:p>
        </p:txBody>
      </p:sp>
      <p:sp>
        <p:nvSpPr>
          <p:cNvPr id="61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AB62F82F-9A08-42C6-9B7D-F19D6A671F35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A51D1ED-DCD2-47C6-A2DC-5D0804667351}" type="slidenum">
              <a:rPr lang="ru-RU"/>
              <a:pPr/>
              <a:t>1</a:t>
            </a:fld>
            <a:endParaRPr lang="ru-RU"/>
          </a:p>
        </p:txBody>
      </p:sp>
      <p:sp>
        <p:nvSpPr>
          <p:cNvPr id="7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6CA67200-FCD9-4FEA-A4E2-5FC448E0F5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7DF16-796C-4D4F-BA3D-C168C81D12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DAEA29-2E03-4BE2-989A-C95E7B600B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Титульный слай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479550" y="2967038"/>
            <a:ext cx="6296025" cy="1470025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4576DEBA-A739-45EF-9399-FABD7FF3F98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CD8838F1-51D2-4E6A-9D65-3F39CBE88E3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072F44DC-6EF3-458C-AAF1-4B6B11162F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FA4DB-7C89-4B49-B671-715EC8AA0D0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8E2FA-7D06-42B3-BC61-1330C7BAA58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6739DC03-4B71-4415-9954-9467902F78F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C2903-B9C6-462C-BF60-575057ED63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390314D4-2F2A-43F2-853C-4F6F5EEF1DC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9C48E34F-CA8D-4C4C-8E58-41A154BDAC9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6CA67200-FCD9-4FEA-A4E2-5FC448E0F56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4" r:id="rId1"/>
    <p:sldLayoutId id="2147483805" r:id="rId2"/>
    <p:sldLayoutId id="2147483806" r:id="rId3"/>
    <p:sldLayoutId id="2147483807" r:id="rId4"/>
    <p:sldLayoutId id="2147483808" r:id="rId5"/>
    <p:sldLayoutId id="2147483809" r:id="rId6"/>
    <p:sldLayoutId id="2147483810" r:id="rId7"/>
    <p:sldLayoutId id="2147483811" r:id="rId8"/>
    <p:sldLayoutId id="2147483812" r:id="rId9"/>
    <p:sldLayoutId id="2147483813" r:id="rId10"/>
    <p:sldLayoutId id="2147483814" r:id="rId11"/>
    <p:sldLayoutId id="2147483815" r:id="rId12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722313" y="2996953"/>
            <a:ext cx="7772400" cy="208823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800" dirty="0" smtClean="0">
                <a:solidFill>
                  <a:srgbClr val="002060"/>
                </a:solidFill>
              </a:rPr>
              <a:t>Система взаимоотношений детей в классе</a:t>
            </a:r>
            <a:endParaRPr lang="ru-RU" sz="4800" dirty="0">
              <a:solidFill>
                <a:srgbClr val="002060"/>
              </a:solidFill>
            </a:endParaRPr>
          </a:p>
        </p:txBody>
      </p:sp>
      <p:pic>
        <p:nvPicPr>
          <p:cNvPr id="2053" name="Picture 5" descr="http://900igr.net/datai/russkij-jazyk/Pismo-1-klass/0001-001-Urok-pisma-1-klas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188640"/>
            <a:ext cx="3140774" cy="29523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 descr="http://life-t.com.ua/img/st_img/projects/Dity/81264025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20072" y="188640"/>
            <a:ext cx="3469217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" name="Рисунок 2" descr="http://900igr.net/datas/psikhologija/Pravilnoe-obschenie/0002-002-Vzaimootnoshenija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620688"/>
            <a:ext cx="7848872" cy="55446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" name="Рисунок 2" descr="http://hushome.com/storage/cms/copyattachment1102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620688"/>
            <a:ext cx="8208912" cy="54726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395536" y="0"/>
            <a:ext cx="856895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>
                <a:solidFill>
                  <a:srgbClr val="000000"/>
                </a:solidFill>
              </a:rPr>
              <a:t>Как помочь своему ребенку наладить взаимоотношения в </a:t>
            </a:r>
            <a:r>
              <a:rPr lang="ru-RU" sz="2000" b="1" i="1" dirty="0" smtClean="0">
                <a:solidFill>
                  <a:srgbClr val="000000"/>
                </a:solidFill>
              </a:rPr>
              <a:t>классе ?</a:t>
            </a:r>
            <a:endParaRPr lang="ru-RU" sz="2000" b="1" i="1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 descr="https://barevarmenia.com/modules/agencycontract/images/13807961270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620688"/>
            <a:ext cx="8136904" cy="6048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539552" y="5877272"/>
            <a:ext cx="83529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Ученик – учитель – ученик - ученики </a:t>
            </a:r>
            <a:endParaRPr lang="ru-RU" sz="3200" b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 descr="http://www.metod-kopilka.ru/images/doc/55/58771/img1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2996952"/>
            <a:ext cx="7848872" cy="4464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http://static.wixstatic.com/media/6dab1c_f5aa86a3ca2c425f97168fe29a9e9fb3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332656"/>
            <a:ext cx="4248472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player.myshared.ru/554378/data/images/img29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99992" y="332656"/>
            <a:ext cx="4320480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 descr="http://900igr.net/datas/obschestvoznanie/Priroda-obschestvo-chelovek/0045-045-Osnova-mezhlichnostnykh-otnoshenij-CHUVSTVA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836712"/>
            <a:ext cx="7920880" cy="5256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" name="Рисунок 2" descr="http://cnnewww.durovloh.net/ugroups/18000/17184/0_2695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836712"/>
            <a:ext cx="7632847" cy="5760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755576" y="5949280"/>
            <a:ext cx="7200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 smtClean="0">
                <a:solidFill>
                  <a:srgbClr val="FF0000"/>
                </a:solidFill>
              </a:rPr>
              <a:t>Дружный класс</a:t>
            </a:r>
            <a:endParaRPr lang="ru-RU" sz="3600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620688"/>
            <a:ext cx="8424936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  Не </a:t>
            </a:r>
            <a:r>
              <a:rPr lang="ru-RU" dirty="0" smtClean="0"/>
              <a:t>отнимай чужого, но и свое не отдавай.</a:t>
            </a:r>
            <a:br>
              <a:rPr lang="ru-RU" dirty="0" smtClean="0"/>
            </a:br>
            <a:r>
              <a:rPr lang="ru-RU" dirty="0" smtClean="0"/>
              <a:t>   Попросили </a:t>
            </a:r>
            <a:r>
              <a:rPr lang="ru-RU" dirty="0" smtClean="0"/>
              <a:t>– дай, пытаются отнять – старайся защититься.</a:t>
            </a:r>
            <a:br>
              <a:rPr lang="ru-RU" dirty="0" smtClean="0"/>
            </a:br>
            <a:r>
              <a:rPr lang="ru-RU" dirty="0" smtClean="0"/>
              <a:t>   Не </a:t>
            </a:r>
            <a:r>
              <a:rPr lang="ru-RU" dirty="0" smtClean="0"/>
              <a:t>дерись без причины.</a:t>
            </a:r>
            <a:br>
              <a:rPr lang="ru-RU" dirty="0" smtClean="0"/>
            </a:br>
            <a:r>
              <a:rPr lang="ru-RU" dirty="0" smtClean="0"/>
              <a:t>   Зовут </a:t>
            </a:r>
            <a:r>
              <a:rPr lang="ru-RU" dirty="0" smtClean="0"/>
              <a:t>играть – иди, не зовут – спроси разрешения играть вместе, это не стыдно.</a:t>
            </a:r>
            <a:br>
              <a:rPr lang="ru-RU" dirty="0" smtClean="0"/>
            </a:br>
            <a:r>
              <a:rPr lang="ru-RU" dirty="0" smtClean="0"/>
              <a:t>   Играй </a:t>
            </a:r>
            <a:r>
              <a:rPr lang="ru-RU" dirty="0" smtClean="0"/>
              <a:t>честно, не подводи своих товарищей.</a:t>
            </a:r>
            <a:br>
              <a:rPr lang="ru-RU" dirty="0" smtClean="0"/>
            </a:br>
            <a:r>
              <a:rPr lang="ru-RU" dirty="0" smtClean="0"/>
              <a:t>   Не </a:t>
            </a:r>
            <a:r>
              <a:rPr lang="ru-RU" dirty="0" smtClean="0"/>
              <a:t>дразни никого, </a:t>
            </a:r>
            <a:r>
              <a:rPr lang="ru-RU" dirty="0" smtClean="0"/>
              <a:t> </a:t>
            </a:r>
            <a:r>
              <a:rPr lang="ru-RU" dirty="0" smtClean="0"/>
              <a:t>не выпрашивай ничего. Два раза ни у кого ничего не проси.</a:t>
            </a:r>
            <a:br>
              <a:rPr lang="ru-RU" dirty="0" smtClean="0"/>
            </a:br>
            <a:r>
              <a:rPr lang="ru-RU" dirty="0" smtClean="0"/>
              <a:t>   Из-за </a:t>
            </a:r>
            <a:r>
              <a:rPr lang="ru-RU" dirty="0" smtClean="0"/>
              <a:t>отметок не плачь, будь гордым. С учителем из-за отметок не спорь и на учителя за отметки не обижайся. Старайся все делать вовремя и думай о хороших результатах, они обязательно у тебя будут.</a:t>
            </a:r>
            <a:br>
              <a:rPr lang="ru-RU" dirty="0" smtClean="0"/>
            </a:br>
            <a:r>
              <a:rPr lang="ru-RU" dirty="0" smtClean="0"/>
              <a:t>   Не </a:t>
            </a:r>
            <a:r>
              <a:rPr lang="ru-RU" dirty="0" smtClean="0"/>
              <a:t>ябедничай и не наговаривай ни на кого.</a:t>
            </a:r>
            <a:br>
              <a:rPr lang="ru-RU" dirty="0" smtClean="0"/>
            </a:br>
            <a:r>
              <a:rPr lang="ru-RU" dirty="0" smtClean="0"/>
              <a:t>   Старайся </a:t>
            </a:r>
            <a:r>
              <a:rPr lang="ru-RU" dirty="0" smtClean="0"/>
              <a:t>быть аккуратным.</a:t>
            </a:r>
            <a:br>
              <a:rPr lang="ru-RU" dirty="0" smtClean="0"/>
            </a:br>
            <a:r>
              <a:rPr lang="ru-RU" dirty="0" smtClean="0"/>
              <a:t>   Почаще </a:t>
            </a:r>
            <a:r>
              <a:rPr lang="ru-RU" dirty="0" smtClean="0"/>
              <a:t>говори: </a:t>
            </a:r>
            <a:r>
              <a:rPr lang="ru-RU" i="1" dirty="0" smtClean="0"/>
              <a:t>давай дружить, давай играть, давай вместе пойдем домой.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П </a:t>
            </a:r>
            <a:r>
              <a:rPr lang="ru-RU" dirty="0" smtClean="0"/>
              <a:t>о м </a:t>
            </a:r>
            <a:r>
              <a:rPr lang="ru-RU" dirty="0" err="1" smtClean="0"/>
              <a:t>н</a:t>
            </a:r>
            <a:r>
              <a:rPr lang="ru-RU" dirty="0" smtClean="0"/>
              <a:t> и: ты не лучше всех, ты не хуже всех! Ты – неповторимый для самого себя, родителей, учителей, друзей!</a:t>
            </a:r>
            <a:br>
              <a:rPr lang="ru-RU" dirty="0" smtClean="0"/>
            </a:br>
            <a:r>
              <a:rPr lang="ru-RU" dirty="0" smtClean="0"/>
              <a:t> 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2852936"/>
            <a:ext cx="7560840" cy="1470025"/>
          </a:xfrm>
        </p:spPr>
        <p:txBody>
          <a:bodyPr>
            <a:normAutofit/>
          </a:bodyPr>
          <a:lstStyle/>
          <a:p>
            <a:r>
              <a:rPr lang="ru-RU" sz="4000" dirty="0" smtClean="0"/>
              <a:t>    </a:t>
            </a:r>
            <a:r>
              <a:rPr lang="ru-RU" sz="4000" b="1" dirty="0" smtClean="0">
                <a:solidFill>
                  <a:srgbClr val="000000"/>
                </a:solidFill>
              </a:rPr>
              <a:t>Спасибо за внимание!</a:t>
            </a:r>
            <a:endParaRPr lang="ru-RU" sz="4000" b="1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200</TotalTime>
  <Words>37</Words>
  <Application>Microsoft Office PowerPoint</Application>
  <PresentationFormat>Экран (4:3)</PresentationFormat>
  <Paragraphs>7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Эркер</vt:lpstr>
      <vt:lpstr>Система взаимоотношений детей в классе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    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заставка</dc:title>
  <dc:creator>user</dc:creator>
  <cp:lastModifiedBy>User</cp:lastModifiedBy>
  <cp:revision>33</cp:revision>
  <dcterms:created xsi:type="dcterms:W3CDTF">2009-01-29T04:36:39Z</dcterms:created>
  <dcterms:modified xsi:type="dcterms:W3CDTF">2015-10-13T15:11:41Z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TC101950931049</vt:lpwstr>
  </property>
</Properties>
</file>