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56" r:id="rId3"/>
    <p:sldId id="257" r:id="rId4"/>
    <p:sldId id="258" r:id="rId5"/>
    <p:sldId id="259" r:id="rId6"/>
    <p:sldId id="267" r:id="rId7"/>
    <p:sldId id="268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4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b="1" dirty="0">
                <a:solidFill>
                  <a:srgbClr val="FF0000"/>
                </a:solidFill>
              </a:rPr>
              <a:t>мнения одноклассников</a:t>
            </a:r>
          </a:p>
        </c:rich>
      </c:tx>
      <c:layout/>
      <c:overlay val="0"/>
    </c:title>
    <c:autoTitleDeleted val="0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мнения одноклассников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2203798661546197"/>
                  <c:y val="0.14222760559561179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rgbClr val="FF0000"/>
                        </a:solidFill>
                      </a:rPr>
                      <a:t>Память</a:t>
                    </a:r>
                  </a:p>
                  <a:p>
                    <a:r>
                      <a:rPr lang="ru-RU" b="1" dirty="0" smtClean="0">
                        <a:solidFill>
                          <a:srgbClr val="FF0000"/>
                        </a:solidFill>
                      </a:rPr>
                      <a:t>91</a:t>
                    </a:r>
                    <a:r>
                      <a:rPr lang="en-US" b="1" dirty="0" smtClean="0">
                        <a:solidFill>
                          <a:srgbClr val="FF0000"/>
                        </a:solidFill>
                      </a:rPr>
                      <a:t>%</a:t>
                    </a:r>
                    <a:endParaRPr lang="en-US" b="1" dirty="0">
                      <a:solidFill>
                        <a:srgbClr val="FF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0253485580639952"/>
                  <c:y val="-0.20666912715912922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>
                        <a:solidFill>
                          <a:srgbClr val="FF0000"/>
                        </a:solidFill>
                      </a:rPr>
                      <a:t>Внимание</a:t>
                    </a:r>
                  </a:p>
                  <a:p>
                    <a:r>
                      <a:rPr lang="en-US" sz="1600" b="1" dirty="0" smtClean="0">
                        <a:solidFill>
                          <a:srgbClr val="FF0000"/>
                        </a:solidFill>
                      </a:rPr>
                      <a:t>80</a:t>
                    </a:r>
                    <a:r>
                      <a:rPr lang="en-US" sz="1600" b="1" dirty="0">
                        <a:solidFill>
                          <a:srgbClr val="FF0000"/>
                        </a:solidFill>
                      </a:rPr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0965677353146329"/>
                  <c:y val="-0.1670795994418699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rgbClr val="FF0000"/>
                        </a:solidFill>
                      </a:rPr>
                      <a:t>Терпение</a:t>
                    </a:r>
                  </a:p>
                  <a:p>
                    <a:r>
                      <a:rPr lang="en-US" b="1" dirty="0" smtClean="0">
                        <a:solidFill>
                          <a:srgbClr val="FF0000"/>
                        </a:solidFill>
                      </a:rPr>
                      <a:t>54</a:t>
                    </a:r>
                    <a:r>
                      <a:rPr lang="en-US" b="1" dirty="0">
                        <a:solidFill>
                          <a:srgbClr val="FF0000"/>
                        </a:solidFill>
                      </a:rPr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12996307970362972"/>
                  <c:y val="0.13186811634865428"/>
                </c:manualLayout>
              </c:layout>
              <c:tx>
                <c:rich>
                  <a:bodyPr/>
                  <a:lstStyle/>
                  <a:p>
                    <a:r>
                      <a:rPr lang="ru-RU" sz="1400" b="1" dirty="0" err="1" smtClean="0">
                        <a:solidFill>
                          <a:srgbClr val="FF0000"/>
                        </a:solidFill>
                      </a:rPr>
                      <a:t>Сообразитель</a:t>
                    </a:r>
                    <a:endParaRPr lang="ru-RU" sz="1400" b="1" dirty="0" smtClean="0">
                      <a:solidFill>
                        <a:srgbClr val="FF0000"/>
                      </a:solidFill>
                    </a:endParaRPr>
                  </a:p>
                  <a:p>
                    <a:r>
                      <a:rPr lang="ru-RU" sz="1400" b="1" dirty="0" err="1" smtClean="0">
                        <a:solidFill>
                          <a:srgbClr val="FF0000"/>
                        </a:solidFill>
                      </a:rPr>
                      <a:t>ность</a:t>
                    </a:r>
                    <a:endParaRPr lang="ru-RU" sz="1400" b="1" dirty="0" smtClean="0">
                      <a:solidFill>
                        <a:srgbClr val="FF0000"/>
                      </a:solidFill>
                    </a:endParaRPr>
                  </a:p>
                  <a:p>
                    <a:r>
                      <a:rPr lang="en-US" sz="1400" b="1" dirty="0" smtClean="0">
                        <a:solidFill>
                          <a:srgbClr val="FF0000"/>
                        </a:solidFill>
                      </a:rPr>
                      <a:t>100</a:t>
                    </a:r>
                    <a:r>
                      <a:rPr lang="en-US" sz="1400" b="1" dirty="0">
                        <a:solidFill>
                          <a:srgbClr val="FF0000"/>
                        </a:solidFill>
                      </a:rPr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память</c:v>
                </c:pt>
                <c:pt idx="1">
                  <c:v>внимание</c:v>
                </c:pt>
                <c:pt idx="2">
                  <c:v>терпение</c:v>
                </c:pt>
                <c:pt idx="3">
                  <c:v>сообразительность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0.91</c:v>
                </c:pt>
                <c:pt idx="1">
                  <c:v>0.8</c:v>
                </c:pt>
                <c:pt idx="2">
                  <c:v>0.54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4000">
              <a:schemeClr val="tx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9.jpeg"/><Relationship Id="rId2" Type="http://schemas.openxmlformats.org/officeDocument/2006/relationships/hyperlink" Target="http://sablezubka.ru/d/1/1/89/15/1484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2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hyperlink" Target="http://origami-panova.pro/?p=65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gif"/><Relationship Id="rId4" Type="http://schemas.openxmlformats.org/officeDocument/2006/relationships/hyperlink" Target="http://origami-panova.pro/?p=76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Сказочный мир оригами</a:t>
            </a: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3076" y="4437112"/>
            <a:ext cx="6728792" cy="147320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                 Работу выполнили:       обучающиеся 1 класса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                                                    Алимбаева Чингиз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                                             </a:t>
            </a:r>
            <a:r>
              <a:rPr lang="ru-RU" b="1" dirty="0" smtClean="0">
                <a:solidFill>
                  <a:srgbClr val="002060"/>
                </a:solidFill>
              </a:rPr>
              <a:t>Бакшеева Екатерина</a:t>
            </a:r>
            <a:endParaRPr lang="ru-RU" b="1" dirty="0" smtClean="0">
              <a:solidFill>
                <a:srgbClr val="002060"/>
              </a:solidFill>
            </a:endParaRPr>
          </a:p>
          <a:p>
            <a:pPr algn="r"/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            Руководитель:              учитель начальных классов                                                Алимбаева Ляля </a:t>
            </a:r>
            <a:r>
              <a:rPr lang="ru-RU" b="1" dirty="0" err="1" smtClean="0">
                <a:solidFill>
                  <a:srgbClr val="002060"/>
                </a:solidFill>
              </a:rPr>
              <a:t>Тухтаровна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476671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Муниципальное бюджетное образовательное учреждение «</a:t>
            </a:r>
            <a:r>
              <a:rPr lang="ru-RU" b="1" dirty="0" err="1" smtClean="0">
                <a:solidFill>
                  <a:srgbClr val="002060"/>
                </a:solidFill>
              </a:rPr>
              <a:t>Малобичинская</a:t>
            </a:r>
            <a:r>
              <a:rPr lang="ru-RU" b="1" dirty="0" smtClean="0">
                <a:solidFill>
                  <a:srgbClr val="002060"/>
                </a:solidFill>
              </a:rPr>
              <a:t> средняя общеобразовательная школа»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94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27984" y="370023"/>
            <a:ext cx="31518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Офисная бумага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52120" y="1114057"/>
            <a:ext cx="33295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+  Доступная.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    Прочная.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    Белая и цветная.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    Держит складки.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    Сохраняет форму.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ВИДЫ БУМАГИ: цветная бумага газетная офисная обёрточная глянцевая салфетка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77" t="31150" r="9593" b="46266"/>
          <a:stretch/>
        </p:blipFill>
        <p:spPr bwMode="auto">
          <a:xfrm>
            <a:off x="1763688" y="370023"/>
            <a:ext cx="1637086" cy="14880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10" y="3212977"/>
            <a:ext cx="5255998" cy="30620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30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688340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Цветная бумага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04001" y="2445354"/>
            <a:ext cx="301717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+ Тонкая.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   Цветная.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   Держит складки.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   Сохраняет форму.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20072" y="4461881"/>
            <a:ext cx="33906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-  Рвётся.</a:t>
            </a:r>
          </a:p>
          <a:p>
            <a:r>
              <a:rPr lang="ru-RU" sz="2400" b="1" dirty="0" smtClean="0">
                <a:solidFill>
                  <a:srgbClr val="FFFF00"/>
                </a:solidFill>
              </a:rPr>
              <a:t>   На складках остаются</a:t>
            </a:r>
          </a:p>
          <a:p>
            <a:r>
              <a:rPr lang="ru-RU" sz="2400" b="1" dirty="0" smtClean="0">
                <a:solidFill>
                  <a:srgbClr val="FFFF00"/>
                </a:solidFill>
              </a:rPr>
              <a:t>   белые полоски.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ВИДЫ БУМАГИ: цветная бумага газетная офисная обёрточная глянцевая салфетка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0" t="34395" r="73509" b="45176"/>
          <a:stretch/>
        </p:blipFill>
        <p:spPr bwMode="auto">
          <a:xfrm>
            <a:off x="755576" y="400744"/>
            <a:ext cx="1633591" cy="115996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76" y="2519589"/>
            <a:ext cx="4267200" cy="29908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0019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0" y="519626"/>
            <a:ext cx="31468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Газетная бумага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53219" y="1649125"/>
            <a:ext cx="36487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+ Тонкая.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   Не рвётся.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   Хорошо складывается.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81315" y="4437112"/>
            <a:ext cx="370967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rgbClr val="FFFF00"/>
                </a:solidFill>
              </a:rPr>
              <a:t>Большого размера.</a:t>
            </a:r>
          </a:p>
          <a:p>
            <a:r>
              <a:rPr lang="ru-RU" sz="2400" b="1" dirty="0" smtClean="0">
                <a:solidFill>
                  <a:srgbClr val="FFFF00"/>
                </a:solidFill>
              </a:rPr>
              <a:t>     Не цветная.</a:t>
            </a:r>
          </a:p>
          <a:p>
            <a:r>
              <a:rPr lang="ru-RU" sz="2400" b="1" dirty="0" smtClean="0">
                <a:solidFill>
                  <a:srgbClr val="FFFF00"/>
                </a:solidFill>
              </a:rPr>
              <a:t>     Плохо держит складки.</a:t>
            </a:r>
          </a:p>
          <a:p>
            <a:r>
              <a:rPr lang="ru-RU" sz="2400" b="1" dirty="0" smtClean="0">
                <a:solidFill>
                  <a:srgbClr val="FFFF00"/>
                </a:solidFill>
              </a:rPr>
              <a:t>     Пачкает руки.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ВИДЫ БУМАГИ: цветная бумага газетная офисная обёрточная глянцевая салфетка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26" t="31505" r="40091" b="47711"/>
          <a:stretch/>
        </p:blipFill>
        <p:spPr bwMode="auto">
          <a:xfrm>
            <a:off x="1115616" y="476672"/>
            <a:ext cx="1738600" cy="1172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22" y="2259166"/>
            <a:ext cx="5086559" cy="33948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348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4" y="3774435"/>
            <a:ext cx="3905062" cy="22750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5034162" y="554177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Вывод.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29221" y="1417662"/>
            <a:ext cx="475043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ОРИГАМИ – это увлекательное </a:t>
            </a:r>
            <a:r>
              <a:rPr lang="ru-RU" sz="2400" b="1" dirty="0">
                <a:solidFill>
                  <a:srgbClr val="002060"/>
                </a:solidFill>
              </a:rPr>
              <a:t>занятие</a:t>
            </a:r>
            <a:r>
              <a:rPr lang="ru-RU" sz="2400" b="1" dirty="0" smtClean="0">
                <a:solidFill>
                  <a:srgbClr val="002060"/>
                </a:solidFill>
              </a:rPr>
              <a:t> и серьёзное искусство, помогающее маленькому волшебнику создавать интересные поделки.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Для занятий оригами лучше всего использовать </a:t>
            </a:r>
            <a:r>
              <a:rPr lang="ru-RU" sz="2400" b="1" u="sng" dirty="0" smtClean="0">
                <a:solidFill>
                  <a:srgbClr val="002060"/>
                </a:solidFill>
              </a:rPr>
              <a:t>офисную бумагу.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Вывод: Для занятий оригами лучше всего использовать офисную бумагу.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0" t="26088" r="55232" b="22904"/>
          <a:stretch/>
        </p:blipFill>
        <p:spPr bwMode="auto">
          <a:xfrm>
            <a:off x="1763688" y="542777"/>
            <a:ext cx="1872208" cy="16853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1866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769031"/>
            <a:ext cx="45720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Что развивает оригами?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42909872"/>
              </p:ext>
            </p:extLst>
          </p:nvPr>
        </p:nvGraphicFramePr>
        <p:xfrm>
          <a:off x="857843" y="1353806"/>
          <a:ext cx="6984776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44088" y="5447180"/>
            <a:ext cx="72122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20% одноклассников понимают простые схемы,</a:t>
            </a:r>
          </a:p>
          <a:p>
            <a:pPr algn="ctr"/>
            <a:r>
              <a:rPr lang="ru-RU" sz="2400" b="1" dirty="0" smtClean="0"/>
              <a:t> остальные повторяют за учителем.</a:t>
            </a:r>
          </a:p>
          <a:p>
            <a:pPr algn="ctr"/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Но, всем нравится заниматься  ОРИГАМИ!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96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sablezubka.ru/d/1/1/89/15/m_1484.jpg">
            <a:hlinkClick r:id="rId2" tgtFrame="&quot;_blank&quot;" tooltip="&quot;Увеличить&quot;"/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89" t="10666" r="9889" b="16592"/>
          <a:stretch/>
        </p:blipFill>
        <p:spPr bwMode="auto">
          <a:xfrm>
            <a:off x="5220072" y="260648"/>
            <a:ext cx="3644845" cy="16561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21518" y="356764"/>
            <a:ext cx="33105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Наше творчество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03" y="3933056"/>
            <a:ext cx="3236748" cy="21602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293096"/>
            <a:ext cx="3445848" cy="20075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672567"/>
            <a:ext cx="3290693" cy="21962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3883098" cy="18722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581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94442" y="406405"/>
            <a:ext cx="3315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История оригами</a:t>
            </a:r>
            <a:endParaRPr lang="ru-RU" sz="3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История оригами Оригами - это искусство складывания из бумаги, которое пришло...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56" t="26231" r="4443" b="5950"/>
          <a:stretch/>
        </p:blipFill>
        <p:spPr bwMode="auto">
          <a:xfrm>
            <a:off x="4752108" y="2770908"/>
            <a:ext cx="3708323" cy="36104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323528" y="1052869"/>
            <a:ext cx="83003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+mj-lt"/>
              </a:rPr>
              <a:t>Оригами - это искусство складывания из бумаги, которое пришло к нам из Японии.</a:t>
            </a:r>
            <a:endParaRPr lang="ru-RU" sz="32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886469"/>
            <a:ext cx="390251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В переводе с японского «</a:t>
            </a:r>
            <a:r>
              <a:rPr lang="ru-RU" sz="3200" b="1" dirty="0">
                <a:solidFill>
                  <a:srgbClr val="FF0000"/>
                </a:solidFill>
              </a:rPr>
              <a:t>оригами</a:t>
            </a:r>
            <a:r>
              <a:rPr lang="ru-RU" sz="3200" b="1" dirty="0">
                <a:solidFill>
                  <a:srgbClr val="002060"/>
                </a:solidFill>
              </a:rPr>
              <a:t>» означает «сложенная бумага».   «ОРИ» -сгибать, «ГАМИ»- бумага.</a:t>
            </a:r>
          </a:p>
        </p:txBody>
      </p:sp>
    </p:spTree>
    <p:extLst>
      <p:ext uri="{BB962C8B-B14F-4D97-AF65-F5344CB8AC3E}">
        <p14:creationId xmlns:p14="http://schemas.microsoft.com/office/powerpoint/2010/main" val="15860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242020"/>
            <a:ext cx="807866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Цель работы: </a:t>
            </a:r>
            <a:r>
              <a:rPr lang="ru-RU" sz="3200" b="1" dirty="0" smtClean="0">
                <a:solidFill>
                  <a:srgbClr val="002060"/>
                </a:solidFill>
              </a:rPr>
              <a:t>определить какой вид бумаги лучше подходит для занятий оригами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1546" y="2060848"/>
            <a:ext cx="4968552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Задачи: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</a:rPr>
              <a:t>Научиться выполнять простые работы в технике оригами.</a:t>
            </a:r>
          </a:p>
          <a:p>
            <a:pPr marL="342900" indent="-342900">
              <a:buFont typeface="Wingdings" pitchFamily="2" charset="2"/>
              <a:buChar char="ü"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</a:rPr>
              <a:t>Сравнить разные виды бумаг и выявить наиболее подходящую к занятиям оригами.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</a:rPr>
              <a:t>Узнать, что даёт занятие оригами для развития детей.</a:t>
            </a:r>
          </a:p>
          <a:p>
            <a:pPr marL="342900" indent="-342900">
              <a:buFont typeface="Wingdings" pitchFamily="2" charset="2"/>
              <a:buChar char="ü"/>
            </a:pP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17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5656" y="797084"/>
            <a:ext cx="64059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Требования к бумаге для оригами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1916832"/>
            <a:ext cx="532859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</a:rPr>
              <a:t>Бумага при сгибе не должна ломаться, хорошо должна держать складку, сохранять форму.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</a:rPr>
              <a:t>После разгибания  складки на бумаге должен быть виден ровный рубец.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</a:rPr>
              <a:t>Бумага должна иметь ровный цвет и   не пачкать руки.</a:t>
            </a:r>
          </a:p>
          <a:p>
            <a:pPr marL="342900" indent="-342900">
              <a:buFont typeface="Wingdings" pitchFamily="2" charset="2"/>
              <a:buChar char="ü"/>
            </a:pP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7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ИДЫ БУМАГИ: цветная бумага газетная офисная обёрточная глянцевая салфетка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0" t="34395" r="73509" b="45176"/>
          <a:stretch/>
        </p:blipFill>
        <p:spPr bwMode="auto">
          <a:xfrm>
            <a:off x="702022" y="2018664"/>
            <a:ext cx="1633591" cy="115996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563888" y="836712"/>
            <a:ext cx="25378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Виды бумаги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1831" y="1436948"/>
            <a:ext cx="23150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ц</a:t>
            </a:r>
            <a:r>
              <a:rPr lang="ru-RU" sz="2400" b="1" dirty="0" smtClean="0">
                <a:solidFill>
                  <a:srgbClr val="002060"/>
                </a:solidFill>
              </a:rPr>
              <a:t>ветная бумага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01187" y="1520329"/>
            <a:ext cx="1375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газетная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0022" y="3798331"/>
            <a:ext cx="1329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офисная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76256" y="1459862"/>
            <a:ext cx="1592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глянцевая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74336" y="3798331"/>
            <a:ext cx="17988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обёрточная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10" name="Рисунок 9" descr="ВИДЫ БУМАГИ: цветная бумага газетная офисная обёрточная глянцевая салфетка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77" t="31150" r="9593" b="46266"/>
          <a:stretch/>
        </p:blipFill>
        <p:spPr bwMode="auto">
          <a:xfrm>
            <a:off x="972146" y="4509120"/>
            <a:ext cx="1637086" cy="14880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ВИДЫ БУМАГИ: цветная бумага газетная офисная обёрточная глянцевая салфетка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26" t="31505" r="40091" b="47711"/>
          <a:stretch/>
        </p:blipFill>
        <p:spPr bwMode="auto">
          <a:xfrm>
            <a:off x="3719736" y="2110994"/>
            <a:ext cx="1738600" cy="1172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ВИДЫ БУМАГИ: цветная бумага газетная офисная обёрточная глянцевая салфетка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87" t="69266" r="71918" b="10288"/>
          <a:stretch/>
        </p:blipFill>
        <p:spPr bwMode="auto">
          <a:xfrm>
            <a:off x="4774336" y="4581128"/>
            <a:ext cx="1738600" cy="1523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ВИДЫ БУМАГИ: цветная бумага газетная офисная обёрточная глянцевая салфетка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34" t="75443" r="40215" b="5785"/>
          <a:stretch/>
        </p:blipFill>
        <p:spPr bwMode="auto">
          <a:xfrm>
            <a:off x="6876256" y="2051321"/>
            <a:ext cx="1688727" cy="1369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010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3848" y="692696"/>
            <a:ext cx="31037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Азбука оригами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1907" y="1576824"/>
            <a:ext cx="58326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</a:rPr>
              <a:t>В основе оригами лежит квадрат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</a:rPr>
              <a:t>Сначала нужно познакомиться с фигурами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</a:rPr>
              <a:t>Научиться следовать инструкциям, читать схемы.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</a:rPr>
              <a:t>Знать условные знаки. Самым важным является линия сгиба -  пунктирная линия  - - - - 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5748762" y="1530270"/>
            <a:ext cx="457200" cy="391398"/>
          </a:xfrm>
          <a:prstGeom prst="flowChartProces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>
            <a:off x="2540022" y="2714150"/>
            <a:ext cx="457200" cy="4572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3309631" y="2798469"/>
            <a:ext cx="457200" cy="391398"/>
          </a:xfrm>
          <a:prstGeom prst="flowChartProces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139952" y="2765568"/>
            <a:ext cx="802435" cy="457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Шестиугольник 8"/>
          <p:cNvSpPr/>
          <p:nvPr/>
        </p:nvSpPr>
        <p:spPr>
          <a:xfrm>
            <a:off x="5287595" y="2712619"/>
            <a:ext cx="689767" cy="521875"/>
          </a:xfrm>
          <a:prstGeom prst="hexag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36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260648"/>
            <a:ext cx="30957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Базовые формы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3" name="Picture 2" descr="http://origami-panova.pro/wp-content/uploads/2012/04/%D0%B1.%D1%84.-1-660x102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91" t="5063" b="52375"/>
          <a:stretch/>
        </p:blipFill>
        <p:spPr bwMode="auto">
          <a:xfrm>
            <a:off x="546448" y="1684852"/>
            <a:ext cx="1577280" cy="2086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1124744"/>
            <a:ext cx="3257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solidFill>
                  <a:srgbClr val="C00000"/>
                </a:solidFill>
              </a:rPr>
              <a:t>Базовая форма «Треугольник»</a:t>
            </a:r>
          </a:p>
        </p:txBody>
      </p:sp>
      <p:pic>
        <p:nvPicPr>
          <p:cNvPr id="5" name="Picture 2" descr="http://origami-panova.pro/wp-content/uploads/2012/04/%D0%B1.%D1%84.-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74" b="52023"/>
          <a:stretch/>
        </p:blipFill>
        <p:spPr bwMode="auto">
          <a:xfrm>
            <a:off x="4608003" y="1602220"/>
            <a:ext cx="3236275" cy="2169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356078" y="1132392"/>
            <a:ext cx="3740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hlinkClick r:id="rId4" tooltip="Постоянная ссылка: Базовая форма «Воздушный змей»"/>
              </a:rPr>
              <a:t>Базовая форма «Воздушный змей»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Picture 8" descr="&amp;Scy;&amp;khcy;&amp;iecy;&amp;mcy;&amp;ycy; &amp;ocy;&amp;rcy;&amp;icy;&amp;gcy;&amp;acy;&amp;mcy;&amp;icy; - &amp;Bcy;&amp;acy;&amp;zcy;&amp;ocy;&amp;vcy;&amp;ycy;&amp;iecy; &amp;fcy;&amp;ocy;&amp;rcy;&amp;mcy;&amp;ycy; (&amp;Dcy;&amp;vcy;&amp;ocy;&amp;jcy;&amp;ncy;&amp;ocy;&amp;jcy; &amp;tcy;&amp;rcy;&amp;iecy;&amp;ucy;&amp;gcy;&amp;ocy;&amp;lcy;&amp;softcy;&amp;ncy;&amp;icy;&amp;kcy;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296" y="4482568"/>
            <a:ext cx="2880320" cy="2045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627025" y="4005064"/>
            <a:ext cx="42787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 smtClean="0">
                <a:solidFill>
                  <a:srgbClr val="C00000"/>
                </a:solidFill>
              </a:rPr>
              <a:t>Базовая форма </a:t>
            </a:r>
            <a:r>
              <a:rPr lang="ru-RU" b="1" u="sng" dirty="0">
                <a:solidFill>
                  <a:srgbClr val="C00000"/>
                </a:solidFill>
              </a:rPr>
              <a:t>«Двойной треугольник»</a:t>
            </a:r>
          </a:p>
        </p:txBody>
      </p:sp>
      <p:pic>
        <p:nvPicPr>
          <p:cNvPr id="9" name="Picture 2" descr="http://origami-panova.pro/wp-content/uploads/2012/04/%D0%B1.%D1%84.-3-660x1024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66" b="47693"/>
          <a:stretch/>
        </p:blipFill>
        <p:spPr bwMode="auto">
          <a:xfrm>
            <a:off x="546448" y="4532687"/>
            <a:ext cx="2722918" cy="199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635312" y="4011834"/>
            <a:ext cx="2634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hlinkClick r:id="rId7" tooltip="Постоянная ссылка: Базовая форма «Дверь»"/>
              </a:rPr>
              <a:t>Базовая форма «Дверь»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03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flipH="1">
            <a:off x="4860032" y="1628800"/>
            <a:ext cx="3600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+ </a:t>
            </a:r>
            <a:r>
              <a:rPr lang="ru-RU" sz="2400" b="1" dirty="0" smtClean="0">
                <a:solidFill>
                  <a:srgbClr val="002060"/>
                </a:solidFill>
              </a:rPr>
              <a:t>Плотная.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     Тонкая.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     Не рвётся.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     Легко складывается.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68144" y="4437112"/>
            <a:ext cx="236872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- </a:t>
            </a:r>
            <a:r>
              <a:rPr lang="ru-RU" sz="2400" b="1" dirty="0" smtClean="0">
                <a:solidFill>
                  <a:srgbClr val="FFFF00"/>
                </a:solidFill>
              </a:rPr>
              <a:t>Не цветная.</a:t>
            </a:r>
          </a:p>
          <a:p>
            <a:r>
              <a:rPr lang="ru-RU" sz="2400" b="1" dirty="0" smtClean="0">
                <a:solidFill>
                  <a:srgbClr val="FFFF00"/>
                </a:solidFill>
              </a:rPr>
              <a:t>    Трудно найти.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6" name="Рисунок 5" descr="http://bigslide.ru/images/11/10830/960/img1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4" t="19291" r="57086" b="39950"/>
          <a:stretch/>
        </p:blipFill>
        <p:spPr bwMode="auto">
          <a:xfrm>
            <a:off x="2051720" y="395797"/>
            <a:ext cx="1944215" cy="142729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4363335" y="463114"/>
            <a:ext cx="43534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Упаковочная бумага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262395"/>
            <a:ext cx="3528392" cy="23548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446" y="2004605"/>
            <a:ext cx="2976475" cy="198653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923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34427" y="1760375"/>
            <a:ext cx="28232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+ Она яркая,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плотная, не рвётся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62084" y="4617307"/>
            <a:ext cx="3795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rgbClr val="FFFF00"/>
                </a:solidFill>
              </a:rPr>
              <a:t>Трудно складывается.</a:t>
            </a:r>
          </a:p>
          <a:p>
            <a:r>
              <a:rPr lang="ru-RU" sz="2400" b="1" dirty="0" smtClean="0">
                <a:solidFill>
                  <a:srgbClr val="FFFF00"/>
                </a:solidFill>
              </a:rPr>
              <a:t>     Плохо держит форму.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5896" y="764704"/>
            <a:ext cx="34251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Глянцевая бумага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ВИДЫ БУМАГИ: цветная бумага газетная офисная обёрточная глянцевая салфетка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34" t="75443" r="40215" b="5785"/>
          <a:stretch/>
        </p:blipFill>
        <p:spPr bwMode="auto">
          <a:xfrm>
            <a:off x="1331640" y="548680"/>
            <a:ext cx="1688727" cy="1369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bigslide.ru/images/11/10830/960/img1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4" t="20593" r="39420" b="16592"/>
          <a:stretch/>
        </p:blipFill>
        <p:spPr bwMode="auto">
          <a:xfrm>
            <a:off x="827584" y="2591372"/>
            <a:ext cx="3934500" cy="33721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3543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402</TotalTime>
  <Words>417</Words>
  <Application>Microsoft Office PowerPoint</Application>
  <PresentationFormat>Экран (4:3)</PresentationFormat>
  <Paragraphs>93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Сказочный мир оригами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Ляля</dc:creator>
  <cp:lastModifiedBy>user</cp:lastModifiedBy>
  <cp:revision>29</cp:revision>
  <dcterms:created xsi:type="dcterms:W3CDTF">2015-02-24T12:47:15Z</dcterms:created>
  <dcterms:modified xsi:type="dcterms:W3CDTF">2015-02-26T08:07:11Z</dcterms:modified>
</cp:coreProperties>
</file>