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3F47C77-8B34-4628-A390-AFD41AC1C8B0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9CC8BFA-3F05-49BA-9E83-1350F6945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Теория вероятностей в задачах №5  ЕГЭ-2015 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Ученица 11 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</a:p>
          <a:p>
            <a:pPr algn="ctr"/>
            <a:r>
              <a:rPr lang="ru-RU" dirty="0" err="1" smtClean="0"/>
              <a:t>Лебер</a:t>
            </a:r>
            <a:r>
              <a:rPr lang="ru-RU" dirty="0" smtClean="0"/>
              <a:t> Татьяна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1480"/>
            <a:ext cx="8229600" cy="2052112"/>
          </a:xfrm>
        </p:spPr>
        <p:txBody>
          <a:bodyPr>
            <a:normAutofit fontScale="90000"/>
          </a:bodyPr>
          <a:lstStyle/>
          <a:p>
            <a:r>
              <a:rPr lang="ru-RU" sz="1600" b="1" i="1" dirty="0" smtClean="0"/>
              <a:t>Вероятность</a:t>
            </a:r>
            <a:r>
              <a:rPr lang="ru-RU" sz="1600" dirty="0" smtClean="0"/>
              <a:t> — степень (относительная мера, количественная оценка) возможности наступления некоторого события. Когда основания для того, чтобы какое-нибудь возможное событие произошло в действительности, перевешивают противоположные основания, то это событие называют вероятным, в противном случае —маловероятным или невероятным. Перевес положительных оснований над отрицательными, и наоборот, может быть в различной степени, вследствие чего вероятность (и невероятность) бывает большей или меньшей. Поэтому часто вероятность оценивается на качественном уровне, особенно в тех случаях, когда более или менее точная количественная оценка невозможна или крайне затруднительна.</a:t>
            </a:r>
            <a:endParaRPr lang="ru-RU" sz="1600" dirty="0"/>
          </a:p>
        </p:txBody>
      </p:sp>
      <p:pic>
        <p:nvPicPr>
          <p:cNvPr id="5" name="Рисунок 4" descr="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356992"/>
            <a:ext cx="3816424" cy="294182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2500306"/>
            <a:ext cx="864399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Исследование вероятности с математической точки зрения составляет особую дисциплину — теорию вероятностей. В теории вероятностей и математической статистике понятие вероятности формализуется как числовая характеристика события — вероятностная мера (или её значение) — мера на множестве событий (подмножеств множества элементарных событий), принимающая значения от 0 до 1 . Значение  1 соответствует достоверному событию. Невозможное событие имеет вероятность 0 (обратное вообще говоря не всегда верно). Если вероятность наступления события равна </a:t>
            </a:r>
            <a:r>
              <a:rPr lang="ru-RU" i="1" dirty="0" err="1" smtClean="0"/>
              <a:t>р</a:t>
            </a:r>
            <a:r>
              <a:rPr lang="ru-RU" dirty="0" smtClean="0"/>
              <a:t>, то вероятность его не наступления равна </a:t>
            </a:r>
            <a:r>
              <a:rPr lang="ru-RU" i="1" dirty="0" smtClean="0"/>
              <a:t>1- </a:t>
            </a:r>
            <a:r>
              <a:rPr lang="ru-RU" i="1" dirty="0" err="1" smtClean="0"/>
              <a:t>р</a:t>
            </a:r>
            <a:r>
              <a:rPr lang="ru-RU" dirty="0" smtClean="0"/>
              <a:t> . В частности, вероятность 1/2 означает равную вероятность наступления и не наступления события.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30912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Рассмотрим решения задач :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229600" cy="4325112"/>
          </a:xfrm>
        </p:spPr>
        <p:txBody>
          <a:bodyPr>
            <a:normAutofit/>
          </a:bodyPr>
          <a:lstStyle/>
          <a:p>
            <a:r>
              <a:rPr lang="ru-RU" dirty="0" smtClean="0"/>
              <a:t>В случайном эксперименте бросают 2 кости. Найдите вероятность того, что сумма выпавших очков равна 7. Результат округлите до сотых.   </a:t>
            </a:r>
            <a:endParaRPr lang="ru-RU" dirty="0"/>
          </a:p>
        </p:txBody>
      </p:sp>
      <p:pic>
        <p:nvPicPr>
          <p:cNvPr id="6" name="Рисунок 5" descr="парень подки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89941"/>
            <a:ext cx="2301044" cy="3068059"/>
          </a:xfrm>
          <a:prstGeom prst="rect">
            <a:avLst/>
          </a:prstGeom>
        </p:spPr>
      </p:pic>
      <p:pic>
        <p:nvPicPr>
          <p:cNvPr id="7" name="Рисунок 6" descr="парень вопро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7736" y="4032628"/>
            <a:ext cx="2376264" cy="28253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428860" y="2214554"/>
            <a:ext cx="657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 : составляем таблицу , по которой находим количество искомых в сумме 7 дают комбинации: выделенные красным цветом, всех исходов 36.</a:t>
            </a:r>
            <a:endParaRPr lang="ru-RU" dirty="0"/>
          </a:p>
        </p:txBody>
      </p:sp>
      <p:graphicFrame>
        <p:nvGraphicFramePr>
          <p:cNvPr id="9" name="Содержимое 3"/>
          <p:cNvGraphicFramePr>
            <a:graphicFrameLocks/>
          </p:cNvGraphicFramePr>
          <p:nvPr/>
        </p:nvGraphicFramePr>
        <p:xfrm>
          <a:off x="2071670" y="3214686"/>
          <a:ext cx="507209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585"/>
                <a:gridCol w="724585"/>
                <a:gridCol w="724585"/>
                <a:gridCol w="724585"/>
                <a:gridCol w="724585"/>
                <a:gridCol w="724585"/>
                <a:gridCol w="724585"/>
              </a:tblGrid>
              <a:tr h="2959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29595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95957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595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5957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5957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5957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214546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Находим отношение :  6/36</a:t>
            </a:r>
            <a:r>
              <a:rPr lang="ru-RU" dirty="0" smtClean="0">
                <a:sym typeface="Symbol"/>
              </a:rPr>
              <a:t>0,17.</a:t>
            </a:r>
            <a:br>
              <a:rPr lang="ru-RU" dirty="0" smtClean="0">
                <a:sym typeface="Symbol"/>
              </a:rPr>
            </a:br>
            <a:r>
              <a:rPr lang="ru-RU" dirty="0" smtClean="0">
                <a:sym typeface="Symbol"/>
              </a:rPr>
              <a:t>Ответ:0,17.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час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46664" y="2428868"/>
            <a:ext cx="5897336" cy="4429132"/>
          </a:xfrm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8784976" cy="955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2356" y="1142984"/>
            <a:ext cx="8821644" cy="142876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Решение : так как , на циферблате 12 цифр , то число всех иходов=12,а число благоприятных=6(стрелка достигла отметки 8   и не достигла отметки2,считаем:8,9,10,11,12,1-всего 6 цифр), значит 6/12=0,5.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Ответ:0,5.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28740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Решение: Возможны 2 ситуации:</a:t>
            </a:r>
            <a:br>
              <a:rPr lang="ru-RU" sz="1600" dirty="0" smtClean="0"/>
            </a:br>
            <a:r>
              <a:rPr lang="ru-RU" sz="1600" dirty="0" smtClean="0"/>
              <a:t>1. батарейка будет исправной (вероятность 1-0,02 = 0,98) и она будет забракована (вероятность 0,01): P1 = 0,98*0,01 = 0,0098.</a:t>
            </a:r>
            <a:br>
              <a:rPr lang="ru-RU" sz="1600" dirty="0" smtClean="0"/>
            </a:br>
            <a:r>
              <a:rPr lang="ru-RU" sz="1600" dirty="0" smtClean="0"/>
              <a:t>2. батарейка будет неисправной (вероятность 0,02) и она будет забракована (0,99): P2 = 0,02*0,99 = 0,0198</a:t>
            </a:r>
            <a:br>
              <a:rPr lang="ru-RU" sz="1600" dirty="0" smtClean="0"/>
            </a:br>
            <a:r>
              <a:rPr lang="ru-RU" sz="1600" dirty="0" smtClean="0"/>
              <a:t>Общая вероятность P = P1+P2 = 0,0098+0,0198 = 0,0296.</a:t>
            </a:r>
            <a:br>
              <a:rPr lang="ru-RU" sz="1600" dirty="0" smtClean="0"/>
            </a:br>
            <a:r>
              <a:rPr lang="ru-RU" sz="1600" dirty="0" smtClean="0"/>
              <a:t>Ответ: 0,0296.        </a:t>
            </a:r>
            <a:r>
              <a:rPr lang="ru-RU" sz="1600" u="sng" dirty="0" smtClean="0"/>
              <a:t>Оформим решение в виде схемы: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Содержимое 4" descr="скачанные ф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71256" y="4879774"/>
            <a:ext cx="2972744" cy="1978226"/>
          </a:xfrm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71480"/>
            <a:ext cx="8004255" cy="1152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86116" y="3643314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Батарейка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928926" y="4643446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571868" y="4643446"/>
            <a:ext cx="276228" cy="2047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5" imgW="114151" imgH="215619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143240" y="4000504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                            -</a:t>
            </a:r>
          </a:p>
          <a:p>
            <a:r>
              <a:rPr lang="ru-RU" dirty="0" smtClean="0"/>
              <a:t>0,98                     0,02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714612" y="4857760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               -</a:t>
            </a:r>
          </a:p>
          <a:p>
            <a:r>
              <a:rPr lang="ru-RU" dirty="0" smtClean="0"/>
              <a:t>0,01         0,99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4643438" y="4643446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14942" y="4643446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86248" y="4929198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+               -</a:t>
            </a:r>
          </a:p>
          <a:p>
            <a:r>
              <a:rPr lang="ru-RU" dirty="0" smtClean="0"/>
              <a:t>0,99         0,01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857224" y="5715016"/>
            <a:ext cx="363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Р= 0,01*0,98+0,99*0,02=0,0296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112</TotalTime>
  <Words>153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Городская</vt:lpstr>
      <vt:lpstr>Формула</vt:lpstr>
      <vt:lpstr>Теория вероятностей в задачах №5  ЕГЭ-2015 г.</vt:lpstr>
      <vt:lpstr>Вероятность — степень (относительная мера, количественная оценка) возможности наступления некоторого события. Когда основания для того, чтобы какое-нибудь возможное событие произошло в действительности, перевешивают противоположные основания, то это событие называют вероятным, в противном случае —маловероятным или невероятным. Перевес положительных оснований над отрицательными, и наоборот, может быть в различной степени, вследствие чего вероятность (и невероятность) бывает большей или меньшей. Поэтому часто вероятность оценивается на качественном уровне, особенно в тех случаях, когда более или менее точная количественная оценка невозможна или крайне затруднительна.</vt:lpstr>
      <vt:lpstr>Рассмотрим решения задач :</vt:lpstr>
      <vt:lpstr>Решение : так как , на циферблате 12 цифр , то число всех иходов=12,а число благоприятных=6(стрелка достигла отметки 8   и не достигла отметки2,считаем:8,9,10,11,12,1-всего 6 цифр), значит 6/12=0,5. Ответ:0,5.</vt:lpstr>
      <vt:lpstr>Решение: Возможны 2 ситуации: 1. батарейка будет исправной (вероятность 1-0,02 = 0,98) и она будет забракована (вероятность 0,01): P1 = 0,98*0,01 = 0,0098. 2. батарейка будет неисправной (вероятность 0,02) и она будет забракована (0,99): P2 = 0,02*0,99 = 0,0198 Общая вероятность P = P1+P2 = 0,0098+0,0198 = 0,0296. Ответ: 0,0296.        Оформим решение в виде схемы: 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вероятностей в задачах ЕГЭ-2015 г.</dc:title>
  <dc:creator>Дом</dc:creator>
  <cp:lastModifiedBy>User</cp:lastModifiedBy>
  <cp:revision>14</cp:revision>
  <dcterms:created xsi:type="dcterms:W3CDTF">2015-04-04T10:59:53Z</dcterms:created>
  <dcterms:modified xsi:type="dcterms:W3CDTF">2015-10-13T17:23:52Z</dcterms:modified>
</cp:coreProperties>
</file>