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66" r:id="rId2"/>
    <p:sldId id="257" r:id="rId3"/>
    <p:sldId id="258" r:id="rId4"/>
    <p:sldId id="259" r:id="rId5"/>
    <p:sldId id="260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54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C43C84-519A-4DE2-A5AB-5EA25CCFB9AB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C0D32D-7121-445B-A5D5-5EB877018C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11772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F6E921-58E2-40E1-A35B-D8CECBB86544}" type="slidenum">
              <a:rPr lang="ru-RU" smtClean="0"/>
              <a:pPr/>
              <a:t>3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20C22-13A7-4A23-B94C-E77BF0163EBD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B8FA6-035E-431A-B1DB-37D8D1CD46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20C22-13A7-4A23-B94C-E77BF0163EBD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B8FA6-035E-431A-B1DB-37D8D1CD46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20C22-13A7-4A23-B94C-E77BF0163EBD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B8FA6-035E-431A-B1DB-37D8D1CD4665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20C22-13A7-4A23-B94C-E77BF0163EBD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B8FA6-035E-431A-B1DB-37D8D1CD4665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20C22-13A7-4A23-B94C-E77BF0163EBD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B8FA6-035E-431A-B1DB-37D8D1CD46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20C22-13A7-4A23-B94C-E77BF0163EBD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B8FA6-035E-431A-B1DB-37D8D1CD4665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20C22-13A7-4A23-B94C-E77BF0163EBD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B8FA6-035E-431A-B1DB-37D8D1CD46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20C22-13A7-4A23-B94C-E77BF0163EBD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B8FA6-035E-431A-B1DB-37D8D1CD46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20C22-13A7-4A23-B94C-E77BF0163EBD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B8FA6-035E-431A-B1DB-37D8D1CD46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20C22-13A7-4A23-B94C-E77BF0163EBD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B8FA6-035E-431A-B1DB-37D8D1CD4665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20C22-13A7-4A23-B94C-E77BF0163EBD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B8FA6-035E-431A-B1DB-37D8D1CD4665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2B20C22-13A7-4A23-B94C-E77BF0163EBD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F45B8FA6-035E-431A-B1DB-37D8D1CD4665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4.wdp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microsoft.com/office/2007/relationships/hdphoto" Target="../media/hdphoto3.wdp"/><Relationship Id="rId5" Type="http://schemas.openxmlformats.org/officeDocument/2006/relationships/image" Target="../media/image4.png"/><Relationship Id="rId4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microsoft.com/office/2007/relationships/hdphoto" Target="../media/hdphoto5.wdp"/><Relationship Id="rId7" Type="http://schemas.microsoft.com/office/2007/relationships/hdphoto" Target="../media/hdphoto7.wdp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11" Type="http://schemas.microsoft.com/office/2007/relationships/hdphoto" Target="../media/hdphoto9.wdp"/><Relationship Id="rId5" Type="http://schemas.microsoft.com/office/2007/relationships/hdphoto" Target="../media/hdphoto6.wdp"/><Relationship Id="rId10" Type="http://schemas.openxmlformats.org/officeDocument/2006/relationships/image" Target="../media/image10.png"/><Relationship Id="rId4" Type="http://schemas.openxmlformats.org/officeDocument/2006/relationships/image" Target="../media/image7.jpeg"/><Relationship Id="rId9" Type="http://schemas.microsoft.com/office/2007/relationships/hdphoto" Target="../media/hdphoto8.wdp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11.wdp"/><Relationship Id="rId3" Type="http://schemas.microsoft.com/office/2007/relationships/hdphoto" Target="../media/hdphoto10.wdp"/><Relationship Id="rId7" Type="http://schemas.openxmlformats.org/officeDocument/2006/relationships/image" Target="../media/image15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2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13" Type="http://schemas.microsoft.com/office/2007/relationships/hdphoto" Target="../media/hdphoto18.wdp"/><Relationship Id="rId3" Type="http://schemas.microsoft.com/office/2007/relationships/hdphoto" Target="../media/hdphoto13.wdp"/><Relationship Id="rId7" Type="http://schemas.microsoft.com/office/2007/relationships/hdphoto" Target="../media/hdphoto15.wdp"/><Relationship Id="rId12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11" Type="http://schemas.microsoft.com/office/2007/relationships/hdphoto" Target="../media/hdphoto17.wdp"/><Relationship Id="rId5" Type="http://schemas.microsoft.com/office/2007/relationships/hdphoto" Target="../media/hdphoto14.wdp"/><Relationship Id="rId10" Type="http://schemas.openxmlformats.org/officeDocument/2006/relationships/image" Target="../media/image21.jpeg"/><Relationship Id="rId4" Type="http://schemas.openxmlformats.org/officeDocument/2006/relationships/image" Target="../media/image18.jpeg"/><Relationship Id="rId9" Type="http://schemas.microsoft.com/office/2007/relationships/hdphoto" Target="../media/hdphoto16.wdp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microsoft.com/office/2007/relationships/hdphoto" Target="../media/hdphoto19.wdp"/><Relationship Id="rId7" Type="http://schemas.microsoft.com/office/2007/relationships/hdphoto" Target="../media/hdphoto21.wdp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microsoft.com/office/2007/relationships/hdphoto" Target="../media/hdphoto20.wdp"/><Relationship Id="rId4" Type="http://schemas.openxmlformats.org/officeDocument/2006/relationships/image" Target="../media/image24.png"/><Relationship Id="rId9" Type="http://schemas.microsoft.com/office/2007/relationships/hdphoto" Target="../media/hdphoto2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764704"/>
            <a:ext cx="7772400" cy="1470025"/>
          </a:xfrm>
        </p:spPr>
        <p:txBody>
          <a:bodyPr>
            <a:normAutofit/>
          </a:bodyPr>
          <a:lstStyle/>
          <a:p>
            <a:r>
              <a:rPr lang="ru-RU" sz="4400" dirty="0" smtClean="0"/>
              <a:t>Урок окружающего мира</a:t>
            </a: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2276872"/>
            <a:ext cx="7867600" cy="1584176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</a:rPr>
              <a:t>Велосипед, как </a:t>
            </a:r>
            <a:r>
              <a:rPr lang="ru-RU" sz="3600" b="1" dirty="0" smtClean="0">
                <a:solidFill>
                  <a:srgbClr val="FF0000"/>
                </a:solidFill>
              </a:rPr>
              <a:t>средство </a:t>
            </a:r>
            <a:r>
              <a:rPr lang="ru-RU" sz="3600" b="1" dirty="0">
                <a:solidFill>
                  <a:srgbClr val="FF0000"/>
                </a:solidFill>
              </a:rPr>
              <a:t>здорового образа </a:t>
            </a:r>
            <a:r>
              <a:rPr lang="ru-RU" sz="3600" b="1" dirty="0" smtClean="0">
                <a:solidFill>
                  <a:srgbClr val="FF0000"/>
                </a:solidFill>
              </a:rPr>
              <a:t>жизни(часть 3)</a:t>
            </a:r>
            <a:endParaRPr lang="ru-RU" sz="3600" b="1" i="1" dirty="0" smtClean="0">
              <a:solidFill>
                <a:srgbClr val="FF0000"/>
              </a:solidFill>
            </a:endParaRPr>
          </a:p>
          <a:p>
            <a:endParaRPr lang="ru-RU" sz="5400" b="1" i="1" dirty="0" smtClean="0">
              <a:solidFill>
                <a:srgbClr val="FF0000"/>
              </a:solidFill>
            </a:endParaRPr>
          </a:p>
          <a:p>
            <a:endParaRPr lang="ru-RU" sz="5400" b="1" i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71600" y="3798990"/>
            <a:ext cx="7200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dirty="0" smtClean="0"/>
              <a:t>Учитель начальных классов</a:t>
            </a:r>
          </a:p>
          <a:p>
            <a:pPr algn="r"/>
            <a:r>
              <a:rPr lang="ru-RU" sz="2400" dirty="0" smtClean="0"/>
              <a:t>Долгова Л.А.</a:t>
            </a:r>
          </a:p>
          <a:p>
            <a:pPr algn="r"/>
            <a:r>
              <a:rPr lang="ru-RU" sz="2400" dirty="0" smtClean="0"/>
              <a:t>МОУ «СОШ»</a:t>
            </a:r>
          </a:p>
          <a:p>
            <a:pPr algn="r"/>
            <a:r>
              <a:rPr lang="ru-RU" sz="2400" dirty="0" smtClean="0"/>
              <a:t>с. </a:t>
            </a:r>
            <a:r>
              <a:rPr lang="ru-RU" sz="2400" dirty="0" smtClean="0"/>
              <a:t>Объячево</a:t>
            </a:r>
          </a:p>
          <a:p>
            <a:pPr algn="r"/>
            <a:r>
              <a:rPr lang="ru-RU" sz="2400" smtClean="0"/>
              <a:t>Республика Коми</a:t>
            </a:r>
            <a:endParaRPr lang="ru-RU" sz="2400" dirty="0" smtClean="0"/>
          </a:p>
          <a:p>
            <a:pPr algn="r"/>
            <a:r>
              <a:rPr lang="ru-RU" sz="2400" dirty="0" smtClean="0"/>
              <a:t>2012 г.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3347864" y="980728"/>
            <a:ext cx="20882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 2 класс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042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194719" y="2881313"/>
            <a:ext cx="4762500" cy="303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Прямая со стрелкой 5"/>
          <p:cNvCxnSpPr/>
          <p:nvPr/>
        </p:nvCxnSpPr>
        <p:spPr>
          <a:xfrm rot="16200000" flipH="1">
            <a:off x="3321835" y="2250273"/>
            <a:ext cx="1000132" cy="7858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1643042" y="3286124"/>
            <a:ext cx="928694" cy="857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6677" y="374775"/>
            <a:ext cx="6429420" cy="72547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Устройство</a:t>
            </a:r>
            <a:r>
              <a:rPr lang="ru-RU" b="1" dirty="0" smtClean="0"/>
              <a:t> </a:t>
            </a:r>
            <a:r>
              <a:rPr lang="ru-RU" b="1" dirty="0" smtClean="0">
                <a:solidFill>
                  <a:srgbClr val="FF0000"/>
                </a:solidFill>
              </a:rPr>
              <a:t>велосипеда</a:t>
            </a:r>
            <a:endParaRPr lang="ru-RU" b="1" dirty="0">
              <a:solidFill>
                <a:srgbClr val="FF0000"/>
              </a:solidFill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rot="5400000">
            <a:off x="6286512" y="2357430"/>
            <a:ext cx="642942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5400000">
            <a:off x="6893735" y="3107529"/>
            <a:ext cx="928694" cy="714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16200000" flipV="1">
            <a:off x="4554594" y="5357825"/>
            <a:ext cx="571504" cy="5715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rot="16200000" flipH="1">
            <a:off x="4536281" y="2893215"/>
            <a:ext cx="1000132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000364" y="1785926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Седло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1142976" y="2928934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Шина/покрышка/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4643438" y="2143116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Рама</a:t>
            </a:r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6572264" y="1785926"/>
            <a:ext cx="6517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Руль</a:t>
            </a:r>
            <a:endParaRPr lang="ru-RU" dirty="0"/>
          </a:p>
        </p:txBody>
      </p:sp>
      <p:sp>
        <p:nvSpPr>
          <p:cNvPr id="27" name="TextBox 26"/>
          <p:cNvSpPr txBox="1"/>
          <p:nvPr/>
        </p:nvSpPr>
        <p:spPr>
          <a:xfrm>
            <a:off x="7643834" y="2714620"/>
            <a:ext cx="12144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Переднее колесо</a:t>
            </a:r>
            <a:endParaRPr lang="ru-RU" dirty="0"/>
          </a:p>
        </p:txBody>
      </p:sp>
      <p:sp>
        <p:nvSpPr>
          <p:cNvPr id="28" name="TextBox 27"/>
          <p:cNvSpPr txBox="1"/>
          <p:nvPr/>
        </p:nvSpPr>
        <p:spPr>
          <a:xfrm>
            <a:off x="5130218" y="5929329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Педаль</a:t>
            </a:r>
            <a:endParaRPr lang="ru-RU" dirty="0"/>
          </a:p>
        </p:txBody>
      </p:sp>
      <p:sp>
        <p:nvSpPr>
          <p:cNvPr id="30" name="TextBox 29"/>
          <p:cNvSpPr txBox="1"/>
          <p:nvPr/>
        </p:nvSpPr>
        <p:spPr>
          <a:xfrm>
            <a:off x="7730550" y="152734"/>
            <a:ext cx="121444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1.Звонок</a:t>
            </a:r>
          </a:p>
          <a:p>
            <a:r>
              <a:rPr lang="ru-RU" dirty="0" smtClean="0"/>
              <a:t>2. Фара</a:t>
            </a:r>
          </a:p>
          <a:p>
            <a:r>
              <a:rPr lang="ru-RU" dirty="0" smtClean="0"/>
              <a:t>3.Крыло</a:t>
            </a:r>
          </a:p>
          <a:p>
            <a:r>
              <a:rPr lang="ru-RU" dirty="0" smtClean="0"/>
              <a:t>4.Цепь</a:t>
            </a:r>
          </a:p>
          <a:p>
            <a:r>
              <a:rPr lang="ru-RU" dirty="0" smtClean="0"/>
              <a:t>5.Ниппель</a:t>
            </a:r>
          </a:p>
          <a:p>
            <a:r>
              <a:rPr lang="ru-RU" dirty="0" smtClean="0"/>
              <a:t>6. Спицы</a:t>
            </a:r>
          </a:p>
          <a:p>
            <a:r>
              <a:rPr lang="ru-RU" dirty="0" smtClean="0"/>
              <a:t>7.Насос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50910" y="6336009"/>
            <a:ext cx="86073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Работа в парах</a:t>
            </a:r>
            <a:r>
              <a:rPr lang="ru-RU" sz="2400" dirty="0" smtClean="0">
                <a:solidFill>
                  <a:srgbClr val="0070C0"/>
                </a:solidFill>
              </a:rPr>
              <a:t>: рассказать устройство велосипеда</a:t>
            </a:r>
            <a:endParaRPr lang="ru-RU" sz="2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4994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2" grpId="0"/>
      <p:bldP spid="23" grpId="0"/>
      <p:bldP spid="24" grpId="0"/>
      <p:bldP spid="25" grpId="0"/>
      <p:bldP spid="27" grpId="0"/>
      <p:bldP spid="28" grpId="0"/>
      <p:bldP spid="3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3136392" cy="286633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FF0000"/>
                </a:solidFill>
              </a:rPr>
              <a:t>Работа  в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группах: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Собери велосипед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Рисунок 5"/>
          <p:cNvPicPr/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4414" y="2928934"/>
            <a:ext cx="2928958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857356" y="3500438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pic>
        <p:nvPicPr>
          <p:cNvPr id="10" name="Рисунок 9"/>
          <p:cNvPicPr/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7752" y="428604"/>
            <a:ext cx="3486158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5286380" y="857232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pic>
        <p:nvPicPr>
          <p:cNvPr id="13" name="Рисунок 12"/>
          <p:cNvPicPr/>
          <p:nvPr/>
        </p:nvPicPr>
        <p:blipFill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7686" y="3643314"/>
            <a:ext cx="4357718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5643570" y="3857628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395536" y="6215082"/>
            <a:ext cx="52480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- Какие бывают велосипеды?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7626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Шоссейные велосипеды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4414" y="4143380"/>
            <a:ext cx="28575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58259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Какие бывают велосипеды?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14414" y="6215082"/>
            <a:ext cx="265803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Шоссейные велосипеды </a:t>
            </a:r>
            <a:endParaRPr lang="ru-RU" b="1" dirty="0"/>
          </a:p>
        </p:txBody>
      </p:sp>
      <p:pic>
        <p:nvPicPr>
          <p:cNvPr id="6" name="Рисунок 5" descr="Городские велосипеды"/>
          <p:cNvPicPr/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357290" y="1000108"/>
            <a:ext cx="1907540" cy="2380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285852" y="3571876"/>
            <a:ext cx="25469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Городские велосипеды</a:t>
            </a:r>
            <a:endParaRPr lang="ru-RU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000496" y="3500438"/>
            <a:ext cx="26432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Горные велосипеды </a:t>
            </a:r>
            <a:endParaRPr lang="ru-RU" b="1" dirty="0"/>
          </a:p>
        </p:txBody>
      </p:sp>
      <p:pic>
        <p:nvPicPr>
          <p:cNvPr id="11" name="Рисунок 10" descr="Туристические велосипеды"/>
          <p:cNvPicPr/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29256" y="4071942"/>
            <a:ext cx="2853690" cy="186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5572132" y="6143644"/>
            <a:ext cx="30010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Туристические велосипеды</a:t>
            </a:r>
            <a:endParaRPr lang="ru-RU" b="1" dirty="0"/>
          </a:p>
        </p:txBody>
      </p:sp>
      <p:pic>
        <p:nvPicPr>
          <p:cNvPr id="16" name="Рисунок 15"/>
          <p:cNvPicPr/>
          <p:nvPr/>
        </p:nvPicPr>
        <p:blipFill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7950" y="1142984"/>
            <a:ext cx="2471737" cy="19788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Прямоугольник 16"/>
          <p:cNvSpPr/>
          <p:nvPr/>
        </p:nvSpPr>
        <p:spPr>
          <a:xfrm>
            <a:off x="7000892" y="3286124"/>
            <a:ext cx="12087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Складные</a:t>
            </a:r>
            <a:endParaRPr lang="ru-RU" b="1" dirty="0"/>
          </a:p>
        </p:txBody>
      </p:sp>
      <p:pic>
        <p:nvPicPr>
          <p:cNvPr id="18" name="Рисунок 17"/>
          <p:cNvPicPr/>
          <p:nvPr/>
        </p:nvPicPr>
        <p:blipFill>
          <a:blip r:embed="rId10" cstate="email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00496" y="1000108"/>
            <a:ext cx="2143140" cy="2500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97072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10" grpId="0"/>
      <p:bldP spid="12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0001" y="1785926"/>
            <a:ext cx="5643602" cy="928694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ru-RU" sz="4500" dirty="0" smtClean="0">
                <a:solidFill>
                  <a:schemeClr val="tx1"/>
                </a:solidFill>
              </a:rPr>
              <a:t>1. Каким должна быть одежда велосипедиста?</a:t>
            </a:r>
          </a:p>
          <a:p>
            <a:endParaRPr lang="ru-RU" dirty="0" smtClean="0"/>
          </a:p>
          <a:p>
            <a:endParaRPr lang="ru-RU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6694" y="980728"/>
            <a:ext cx="4857784" cy="65403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Правила   велосипедиста: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2910" y="2857496"/>
            <a:ext cx="4786346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2. В каких местах можно </a:t>
            </a:r>
            <a:r>
              <a:rPr lang="ru-RU" sz="3000" dirty="0" smtClean="0"/>
              <a:t>кататься на велосипеде?</a:t>
            </a:r>
            <a:endParaRPr lang="ru-RU" sz="3000" dirty="0"/>
          </a:p>
        </p:txBody>
      </p:sp>
      <p:sp>
        <p:nvSpPr>
          <p:cNvPr id="5" name="TextBox 4"/>
          <p:cNvSpPr txBox="1"/>
          <p:nvPr/>
        </p:nvSpPr>
        <p:spPr>
          <a:xfrm>
            <a:off x="285720" y="4071941"/>
            <a:ext cx="664373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3000" dirty="0" smtClean="0"/>
              <a:t> 3. </a:t>
            </a:r>
            <a:r>
              <a:rPr lang="ru-RU" sz="3200" dirty="0" smtClean="0"/>
              <a:t>Какие дорожные знаки </a:t>
            </a:r>
            <a:r>
              <a:rPr lang="ru-RU" sz="3200" dirty="0" err="1" smtClean="0"/>
              <a:t>предназ-начены</a:t>
            </a:r>
            <a:r>
              <a:rPr lang="ru-RU" sz="3200" dirty="0" smtClean="0"/>
              <a:t>           велосипедистам?</a:t>
            </a:r>
          </a:p>
        </p:txBody>
      </p:sp>
      <p:pic>
        <p:nvPicPr>
          <p:cNvPr id="8" name="Содержимое 3" descr="Способы защиты от дождя на велосипеде"/>
          <p:cNvPicPr>
            <a:picLocks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-5750" b="-3001"/>
          <a:stretch>
            <a:fillRect/>
          </a:stretch>
        </p:blipFill>
        <p:spPr bwMode="auto">
          <a:xfrm>
            <a:off x="7500958" y="159023"/>
            <a:ext cx="1000132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Прямая со стрелкой 10"/>
          <p:cNvCxnSpPr/>
          <p:nvPr/>
        </p:nvCxnSpPr>
        <p:spPr>
          <a:xfrm flipV="1">
            <a:off x="5643570" y="3143248"/>
            <a:ext cx="1428760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5643570" y="3214686"/>
            <a:ext cx="1428760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5643570" y="3214686"/>
            <a:ext cx="1428760" cy="714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5643570" y="3214686"/>
            <a:ext cx="1500198" cy="1143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7215206" y="3429000"/>
            <a:ext cx="142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Стадион</a:t>
            </a:r>
            <a:endParaRPr lang="ru-RU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7215206" y="3929066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Парк</a:t>
            </a:r>
            <a:endParaRPr lang="ru-RU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7215206" y="4429132"/>
            <a:ext cx="1143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Сквер</a:t>
            </a:r>
            <a:endParaRPr lang="ru-RU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7215206" y="3000372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Двор</a:t>
            </a:r>
            <a:endParaRPr lang="ru-RU" b="1" dirty="0"/>
          </a:p>
        </p:txBody>
      </p:sp>
      <p:pic>
        <p:nvPicPr>
          <p:cNvPr id="28" name="Содержимое 3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2976" y="5429264"/>
            <a:ext cx="1143008" cy="1142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Рисунок 28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9203" y="5346767"/>
            <a:ext cx="1357322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Рисунок 29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7873" y="5295626"/>
            <a:ext cx="1214446" cy="1158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18"/>
          <p:cNvPicPr/>
          <p:nvPr/>
        </p:nvPicPr>
        <p:blipFill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86644" y="5000636"/>
            <a:ext cx="1428760" cy="1526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TextBox 20"/>
          <p:cNvSpPr txBox="1"/>
          <p:nvPr/>
        </p:nvSpPr>
        <p:spPr>
          <a:xfrm>
            <a:off x="142876" y="159023"/>
            <a:ext cx="81015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Что должен знать и соблюдать велосипедист?</a:t>
            </a:r>
            <a:endParaRPr lang="ru-RU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796136" y="5151424"/>
            <a:ext cx="59753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dirty="0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52162" y="5918271"/>
            <a:ext cx="7681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1.</a:t>
            </a:r>
            <a:endParaRPr lang="ru-RU" sz="40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2411760" y="5935316"/>
            <a:ext cx="7681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/>
              <a:t>2</a:t>
            </a:r>
            <a:r>
              <a:rPr lang="ru-RU" sz="4000" b="1" dirty="0" smtClean="0"/>
              <a:t>.</a:t>
            </a:r>
            <a:endParaRPr lang="ru-RU" sz="40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4023511" y="5966313"/>
            <a:ext cx="7681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/>
              <a:t>3</a:t>
            </a:r>
            <a:r>
              <a:rPr lang="ru-RU" sz="4000" b="1" dirty="0" smtClean="0"/>
              <a:t>.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157871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  <p:bldP spid="4" grpId="0"/>
      <p:bldP spid="5" grpId="0"/>
      <p:bldP spid="24" grpId="0"/>
      <p:bldP spid="25" grpId="0"/>
      <p:bldP spid="26" grpId="0"/>
      <p:bldP spid="2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971600" y="2204864"/>
            <a:ext cx="7498080" cy="4214842"/>
          </a:xfrm>
        </p:spPr>
        <p:txBody>
          <a:bodyPr>
            <a:normAutofit/>
          </a:bodyPr>
          <a:lstStyle/>
          <a:p>
            <a:pPr algn="just">
              <a:buFont typeface="Arial" pitchFamily="34" charset="0"/>
              <a:buChar char="•"/>
            </a:pPr>
            <a:r>
              <a:rPr lang="ru-RU" sz="2000" dirty="0" smtClean="0"/>
              <a:t>1 группа.  </a:t>
            </a:r>
            <a:r>
              <a:rPr lang="ru-RU" sz="2000" dirty="0" smtClean="0"/>
              <a:t>Вы  катаетесь на велосипеде и увидели старого друга. Он стоит на другой стороне улицы, радостно машет вам рукой и кричит: « Езжай сюда, будем кататься в моём дворе!» </a:t>
            </a:r>
          </a:p>
          <a:p>
            <a:pPr algn="just">
              <a:buNone/>
            </a:pPr>
            <a:r>
              <a:rPr lang="ru-RU" sz="2000" dirty="0" smtClean="0"/>
              <a:t>/ Что вы будете делать? Объясните ваши действия/</a:t>
            </a:r>
          </a:p>
          <a:p>
            <a:pPr algn="just">
              <a:buFont typeface="Arial" pitchFamily="34" charset="0"/>
              <a:buChar char="•"/>
            </a:pPr>
            <a:r>
              <a:rPr lang="ru-RU" sz="2000" dirty="0" smtClean="0"/>
              <a:t>   </a:t>
            </a:r>
            <a:r>
              <a:rPr lang="ru-RU" sz="2000" dirty="0" smtClean="0"/>
              <a:t>2 группа.  </a:t>
            </a:r>
            <a:r>
              <a:rPr lang="ru-RU" sz="2000" dirty="0" smtClean="0"/>
              <a:t>Вы катаетесь на велосипеде. К вам подходит ваша одноклассница и просит : « Покатай меня, </a:t>
            </a:r>
            <a:r>
              <a:rPr lang="ru-RU" sz="2000" dirty="0" smtClean="0"/>
              <a:t>пожалуйста, </a:t>
            </a:r>
            <a:r>
              <a:rPr lang="ru-RU" sz="2000" dirty="0" smtClean="0"/>
              <a:t>на велосипеде!»</a:t>
            </a:r>
          </a:p>
          <a:p>
            <a:pPr algn="just">
              <a:buNone/>
            </a:pPr>
            <a:r>
              <a:rPr lang="ru-RU" sz="2000" dirty="0" smtClean="0"/>
              <a:t>/Ваш ответ? Ваши действия?/</a:t>
            </a:r>
          </a:p>
          <a:p>
            <a:pPr algn="just">
              <a:buFont typeface="Arial" pitchFamily="34" charset="0"/>
              <a:buChar char="•"/>
            </a:pPr>
            <a:r>
              <a:rPr lang="ru-RU" sz="2000" dirty="0" smtClean="0"/>
              <a:t>  </a:t>
            </a:r>
            <a:r>
              <a:rPr lang="ru-RU" sz="2000" dirty="0" smtClean="0"/>
              <a:t>3 группа.  </a:t>
            </a:r>
            <a:r>
              <a:rPr lang="ru-RU" sz="2000" dirty="0" smtClean="0"/>
              <a:t>Ваш друг на велосипеде. Он решил показать своё мастерство и опустил руки с руля, снял с педалей ноги.</a:t>
            </a:r>
          </a:p>
          <a:p>
            <a:pPr algn="just">
              <a:buNone/>
            </a:pPr>
            <a:r>
              <a:rPr lang="ru-RU" sz="2000" dirty="0" smtClean="0"/>
              <a:t>/Чем всё это может закончиться? Что вы ему скажете?/</a:t>
            </a:r>
            <a:endParaRPr lang="ru-RU" sz="20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274638"/>
            <a:ext cx="3071834" cy="72547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Разыграйте: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72132" y="285728"/>
            <a:ext cx="2357454" cy="1713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77437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2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Велотуризм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2976" y="1571612"/>
            <a:ext cx="2438400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875077"/>
            <a:ext cx="3350706" cy="571504"/>
          </a:xfrm>
        </p:spPr>
        <p:txBody>
          <a:bodyPr>
            <a:normAutofit fontScale="90000"/>
          </a:bodyPr>
          <a:lstStyle/>
          <a:p>
            <a:r>
              <a:rPr lang="ru-RU" b="1" dirty="0" err="1" smtClean="0">
                <a:solidFill>
                  <a:srgbClr val="FF0000"/>
                </a:solidFill>
              </a:rPr>
              <a:t>Велотуризм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0760" y="142852"/>
            <a:ext cx="2898774" cy="2035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86182" y="2071678"/>
            <a:ext cx="2500312" cy="1643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Велотуризм"/>
          <p:cNvPicPr/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285852" y="4429132"/>
            <a:ext cx="2491105" cy="1875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Велотуризм"/>
          <p:cNvPicPr/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6500826" y="4500570"/>
            <a:ext cx="244348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Россия"/>
          <p:cNvPicPr/>
          <p:nvPr/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93220" y="4018922"/>
            <a:ext cx="190754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251520" y="72119"/>
            <a:ext cx="66247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Где и как применялись велосипеды?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996511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727" y="4293096"/>
            <a:ext cx="3000396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8933688" cy="6540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b="1" dirty="0" smtClean="0">
                <a:solidFill>
                  <a:srgbClr val="FF0000"/>
                </a:solidFill>
              </a:rPr>
              <a:t>Как ухаживать и хранить велосипед ?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43570" y="1142984"/>
            <a:ext cx="2571768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39723" y="3933056"/>
            <a:ext cx="2643206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velorama.ru/photos/blogs/0/0_ad677a33f71eddc829fadb21fc5efaf6.jpg"/>
          <p:cNvPicPr/>
          <p:nvPr/>
        </p:nvPicPr>
        <p:blipFill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2976" y="1285860"/>
            <a:ext cx="2786082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1428727" y="3751007"/>
            <a:ext cx="30003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Стойка для велосипеда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865667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26</TotalTime>
  <Words>266</Words>
  <Application>Microsoft Office PowerPoint</Application>
  <PresentationFormat>Экран (4:3)</PresentationFormat>
  <Paragraphs>60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Волна</vt:lpstr>
      <vt:lpstr>Урок окружающего мира</vt:lpstr>
      <vt:lpstr>Устройство велосипеда</vt:lpstr>
      <vt:lpstr> Работа  в группах: Собери велосипед </vt:lpstr>
      <vt:lpstr>Какие бывают велосипеды?</vt:lpstr>
      <vt:lpstr>Правила   велосипедиста:</vt:lpstr>
      <vt:lpstr>Разыграйте:</vt:lpstr>
      <vt:lpstr>Велотуризм</vt:lpstr>
      <vt:lpstr> Как ухаживать и хранить велосипед ?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Устройство велосипеда</dc:title>
  <dc:creator>Lenovo</dc:creator>
  <cp:lastModifiedBy>Lenovo</cp:lastModifiedBy>
  <cp:revision>13</cp:revision>
  <dcterms:created xsi:type="dcterms:W3CDTF">2015-10-12T21:25:11Z</dcterms:created>
  <dcterms:modified xsi:type="dcterms:W3CDTF">2015-10-13T14:09:19Z</dcterms:modified>
</cp:coreProperties>
</file>