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  <p:sldId id="284" r:id="rId7"/>
    <p:sldId id="261" r:id="rId8"/>
    <p:sldId id="262" r:id="rId9"/>
    <p:sldId id="283" r:id="rId10"/>
    <p:sldId id="263" r:id="rId11"/>
    <p:sldId id="269" r:id="rId12"/>
    <p:sldId id="264" r:id="rId13"/>
    <p:sldId id="265" r:id="rId14"/>
    <p:sldId id="266" r:id="rId15"/>
    <p:sldId id="279" r:id="rId16"/>
    <p:sldId id="267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82" r:id="rId26"/>
    <p:sldId id="285" r:id="rId27"/>
    <p:sldId id="268" r:id="rId28"/>
    <p:sldId id="277" r:id="rId29"/>
    <p:sldId id="280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72" autoAdjust="0"/>
    <p:restoredTop sz="86420" autoAdjust="0"/>
  </p:normalViewPr>
  <p:slideViewPr>
    <p:cSldViewPr>
      <p:cViewPr>
        <p:scale>
          <a:sx n="96" d="100"/>
          <a:sy n="96" d="100"/>
        </p:scale>
        <p:origin x="-1651" y="2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8FCE8C7-08DE-4118-A965-DD5252D45922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713FEDD-F192-472A-9130-757C19355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5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alchevskpravoslavniy.ru/wp-content/uploads/2011/07/133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/index.php?title=%D0%A4%D0%B0%D0%B9%D0%BB:Chersonesos_ruins.jpg&amp;filetimestamp=2009040415254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5%D0%B5%D1%80%D1%81%D0%BE%D0%BD%D0%B5%D1%81_%D0%A2%D0%B0%D0%B2%D1%80%D0%B8%D1%87%D0%B5%D1%81%D0%BA%D0%B8%D0%B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alchevskpravoslavniy.ru/wp-content/uploads/2011/07/134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lchevskpravoslavniy.ru/wp-content/uploads/2011/07/25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alchevskpravoslavniy.ru/wp-content/uploads/2011/07/141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lchevskpravoslavniy.ru/wp-content/uploads/2011/07/24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alchevskpravoslavniy.ru/wp-content/uploads/2011/07/140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/index.php?title=%D0%A4%D0%B0%D0%B9%D0%BB:Vladimir_I_of_Kiev.PNG&amp;filetimestamp=20080209011840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0%D0%B5%D0%B1%D1%80%D0%B5%D0%BD%D0%B8%D0%BA" TargetMode="External"/><Relationship Id="rId2" Type="http://schemas.openxmlformats.org/officeDocument/2006/relationships/hyperlink" Target="http://ru.wikipedia.org/wiki/%D0%97%D0%BB%D0%B0%D1%82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0%B4%D0%B5%D1%81%D1%81%D0%BA%D0%B8%D0%B9_%D0%BC%D1%83%D0%B7%D0%B5%D0%B9_%D0%BD%D1%83%D0%BC%D0%B8%D0%B7%D0%BC%D0%B0%D1%82%D0%B8%D0%BA%D0%B8" TargetMode="External"/><Relationship Id="rId5" Type="http://schemas.openxmlformats.org/officeDocument/2006/relationships/image" Target="../media/image27.jpeg"/><Relationship Id="rId4" Type="http://schemas.openxmlformats.org/officeDocument/2006/relationships/hyperlink" Target="http://ru.wikipedia.org/w/index.php?title=%D0%A4%D0%B0%D0%B9%D0%BB:Odessa_numismatic_museum_photo_05.jpg&amp;filetimestamp=20080226202650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ru.wikipedia.org/w/index.php?title=%D0%A4%D0%B0%D0%B9%D0%BB:Zlatnik_HQ.jpg&amp;filetimestamp=2007121410402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7%D0%BB%D0%B0%D1%82%D0%BD%D0%B8%D0%BA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alchevskpravoslavniy.ru/wp-content/uploads/2011/07/137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consv.ru/index.php?option=com_joomgallery&amp;func=watermark&amp;id=3254&amp;catid=266&amp;orig=1&amp;no_html=1&amp;Itemid=3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/index.php?title=%D0%A4%D0%B0%D0%B9%D0%BB:Vladimir.jpg&amp;filetimestamp=20061221141359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lchevskpravoslavniy.ru/wp-content/uploads/2011/07/13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ru.wikipedia.org/wiki/%D0%AD%D0%B3%D0%B3%D0%B8%D0%BD%D0%BA,_%D0%98%D0%B2%D0%B0%D0%BD_%D0%95%D0%B3%D0%BE%D1%80%D0%BE%D0%B2%D0%B8%D1%8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1%83%D0%B4%D0%B0%D0%B8%D0%B7%D0%BC" TargetMode="External"/><Relationship Id="rId7" Type="http://schemas.openxmlformats.org/officeDocument/2006/relationships/hyperlink" Target="http://ru.wikipedia.org/wiki/%D0%A0%D0%B0%D0%B4%D0%B7%D0%B8%D0%B2%D0%B8%D0%BB%D0%BB%D0%BE%D0%B2%D1%81%D0%BA%D0%B0%D1%8F_%D0%BB%D0%B5%D1%82%D0%BE%D0%BF%D0%B8%D1%81%D1%8C" TargetMode="External"/><Relationship Id="rId2" Type="http://schemas.openxmlformats.org/officeDocument/2006/relationships/hyperlink" Target="http://ru.wikipedia.org/wiki/%D0%98%D1%81%D0%BB%D0%B0%D0%BC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hyperlink" Target="http://ru.wikipedia.org/w/index.php?title=%D0%A4%D0%B0%D0%B9%D0%BB:Vladimir2.jpg&amp;filetimestamp=20061221141442" TargetMode="External"/><Relationship Id="rId4" Type="http://schemas.openxmlformats.org/officeDocument/2006/relationships/hyperlink" Target="http://ru.wikipedia.org/wiki/%D0%9F%D1%80%D0%B0%D0%B2%D0%BE%D1%81%D0%BB%D0%B0%D0%B2%D0%B8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149080"/>
            <a:ext cx="7772400" cy="216942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ученика 4 «Г» класса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СОШ № 18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ГавриковА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ДаниилА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04664"/>
            <a:ext cx="7772400" cy="324036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Arial Black" pitchFamily="34" charset="0"/>
              </a:rPr>
              <a:t>Владимир  </a:t>
            </a:r>
          </a:p>
          <a:p>
            <a:r>
              <a:rPr lang="ru-RU" sz="6000" i="1" dirty="0" smtClean="0">
                <a:latin typeface="Arial Black" pitchFamily="34" charset="0"/>
              </a:rPr>
              <a:t>Красное Солнышко</a:t>
            </a:r>
          </a:p>
          <a:p>
            <a:endParaRPr lang="ru-RU" dirty="0"/>
          </a:p>
        </p:txBody>
      </p:sp>
      <p:pic>
        <p:nvPicPr>
          <p:cNvPr id="1026" name="Picture 2" descr="C:\Users\1\Downloads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548680"/>
            <a:ext cx="2520280" cy="3096344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55344" y="332656"/>
            <a:ext cx="4038600" cy="596380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Летопись также говорит, что византийский император Василий попросил помощи у русских, чтобы подавить мятеж. Владимир помог, но поставил условие: отдать в жены сестру императора Анну. Для этого в свою очередь князь должен был принять христианство. </a:t>
            </a:r>
          </a:p>
          <a:p>
            <a:endParaRPr lang="ru-RU" dirty="0" smtClean="0"/>
          </a:p>
        </p:txBody>
      </p:sp>
      <p:pic>
        <p:nvPicPr>
          <p:cNvPr id="7" name="Содержимое 6" descr="http://alchevskpravoslavniy.ru/wp-content/uploads/2011/07/133-224x3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446449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27584" y="5373216"/>
            <a:ext cx="36724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Крещение великого князя Владимира в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Корсуни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Худ. А. Иванов. 1829 г. </a:t>
            </a:r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upload.wikimedia.org/wikipedia/commons/thumb/5/51/Chersonesos_ruins.jpg/300px-Chersonesos_ruins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61257"/>
            <a:ext cx="7488832" cy="539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835696" y="5641793"/>
            <a:ext cx="55495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Руины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Херсонес Таврический"/>
              </a:rPr>
              <a:t>Херсонеса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Корсунь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 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собор Св. Владимира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alchevskpravoslavniy.ru/wp-content/uploads/2011/07/134-300x20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04664"/>
            <a:ext cx="682935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79712" y="5414411"/>
            <a:ext cx="55446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Крещение князя Владимира.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Бронников Фёдор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chevskpravoslavniy.ru/wp-content/uploads/2011/07/25-300x219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756084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03648" y="5665303"/>
            <a:ext cx="7056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Крещение Святого князя Владимира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Васнецов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237824"/>
          </a:xfrm>
        </p:spPr>
        <p:txBody>
          <a:bodyPr/>
          <a:lstStyle/>
          <a:p>
            <a:pPr algn="ctr"/>
            <a:r>
              <a:rPr lang="ru-RU" sz="2800" dirty="0" smtClean="0"/>
              <a:t>Крестившись сам, в 988 году Владимир призвал на берег Днепра всех киевлян, которые  приняли новую веру.</a:t>
            </a:r>
            <a:endParaRPr lang="ru-RU" sz="2800" dirty="0"/>
          </a:p>
        </p:txBody>
      </p:sp>
      <p:pic>
        <p:nvPicPr>
          <p:cNvPr id="4" name="Содержимое 3" descr="http://alchevskpravoslavniy.ru/wp-content/uploads/2011/07/141-300x22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60486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71600" y="5941685"/>
            <a:ext cx="73448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князь Владимир и княгиня Ольга крестят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Русь Киевскую в водах Днепра (икона)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chevskpravoslavniy.ru/wp-content/uploads/2011/07/24-300x199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799288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715273" y="5803032"/>
            <a:ext cx="37134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Крещение Руси.  В.Г.Перов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chevskpravoslavniy.ru/wp-content/uploads/2011/07/140-300x215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60648"/>
            <a:ext cx="712879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04666" y="5644991"/>
            <a:ext cx="2534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Крещение.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В.М.Назарук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476672"/>
            <a:ext cx="3689896" cy="61078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Вместе с верой из Византии пришла ее прекрасная культура.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Стали появляться красивые церкви и соборы, а в них – невиданные мозаики.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ownloads\00351_20051203_080925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4853358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92080" y="260649"/>
            <a:ext cx="3744416" cy="6035816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Яркими красками засияли иконы и росписи. Звон колоколов, церковное пение, красота службы не могли оставить равнодушными русских людей. </a:t>
            </a:r>
          </a:p>
          <a:p>
            <a:endParaRPr lang="ru-RU" dirty="0"/>
          </a:p>
        </p:txBody>
      </p:sp>
      <p:pic>
        <p:nvPicPr>
          <p:cNvPr id="4098" name="Picture 2" descr="C:\Users\1\Downloads\kievso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392488" cy="2880320"/>
          </a:xfrm>
          <a:prstGeom prst="rect">
            <a:avLst/>
          </a:prstGeom>
          <a:noFill/>
        </p:spPr>
      </p:pic>
      <p:pic>
        <p:nvPicPr>
          <p:cNvPr id="4099" name="Picture 3" descr="C:\Users\1\Downloads\192571_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12976"/>
            <a:ext cx="2448272" cy="3384376"/>
          </a:xfrm>
          <a:prstGeom prst="rect">
            <a:avLst/>
          </a:prstGeom>
          <a:noFill/>
        </p:spPr>
      </p:pic>
      <p:pic>
        <p:nvPicPr>
          <p:cNvPr id="4100" name="Picture 4" descr="C:\Users\1\Downloads\44858192_579pxVeneza1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212976"/>
            <a:ext cx="2880320" cy="337914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508104" y="332657"/>
            <a:ext cx="3185840" cy="596380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Владимире началось распространение грамоты, и через поколение уже появились первые русские книги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pic>
        <p:nvPicPr>
          <p:cNvPr id="5122" name="Picture 2" descr="C:\Users\1\Downloads\_Picture_file_path_291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048000" cy="3384376"/>
          </a:xfrm>
          <a:prstGeom prst="rect">
            <a:avLst/>
          </a:prstGeom>
          <a:noFill/>
        </p:spPr>
      </p:pic>
      <p:pic>
        <p:nvPicPr>
          <p:cNvPr id="5124" name="Picture 4" descr="C:\Users\1\Downloads\V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717032"/>
            <a:ext cx="4248472" cy="288032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 smtClean="0">
                <a:latin typeface="Arial Black" pitchFamily="34" charset="0"/>
              </a:rPr>
              <a:t>Владимир  Красное Солнышко</a:t>
            </a:r>
            <a:r>
              <a:rPr lang="ru-RU" i="1" dirty="0" smtClean="0">
                <a:latin typeface="Arial Black" pitchFamily="34" charset="0"/>
              </a:rPr>
              <a:t/>
            </a:r>
            <a:br>
              <a:rPr lang="ru-RU" i="1" dirty="0" smtClean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Родился около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960 г.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Умер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15 июля 1015 г.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Владимир Святославич">
            <a:hlinkClick r:id="rId2" tooltip="&quot;Владимир Святославич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367240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96136" y="260649"/>
            <a:ext cx="2897808" cy="6035816"/>
          </a:xfrm>
        </p:spPr>
        <p:txBody>
          <a:bodyPr/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 Владимире укреплялись старые города и появлялись новые: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Владимир-на-Клязьме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Белгород, Переславль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ownloads\14kl1111-600x4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5484262" cy="5904656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законы и важные решения князь принимал вместе с боярами, посадниками, управлявшими городами, старейшинами и военачальниками. Больше всего он доверял своей дружине, заботился о ней и высоко ценил.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ownloads\x1-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752528" cy="4176464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передышки были коротки - приходилось защищать рубежи Руси. Если с западными странами удавалось заключать договоры, то с юга и юго-востока то и дело вторгались печенеги. Вдоль границ строили крепости и возводили земляные валы.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ownloads\i_00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320480" cy="42638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941168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Древнерусские укрепления и </a:t>
            </a:r>
            <a:r>
              <a:rPr lang="ru-RU" b="1" dirty="0" smtClean="0"/>
              <a:t>крепости</a:t>
            </a:r>
          </a:p>
          <a:p>
            <a:pPr algn="ctr"/>
            <a:r>
              <a:rPr lang="ru-RU" dirty="0" smtClean="0"/>
              <a:t> 8-10 веков. </a:t>
            </a:r>
          </a:p>
          <a:p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83568" y="116632"/>
            <a:ext cx="7772400" cy="1872208"/>
          </a:xfrm>
        </p:spPr>
        <p:txBody>
          <a:bodyPr/>
          <a:lstStyle/>
          <a:p>
            <a:pPr algn="ctr"/>
            <a:r>
              <a:rPr lang="ru-RU" sz="2800" dirty="0" smtClean="0"/>
              <a:t>Владимир начал также чеканку монеты — золотой («</a:t>
            </a:r>
            <a:r>
              <a:rPr lang="ru-RU" sz="2800" dirty="0" err="1" smtClean="0">
                <a:hlinkClick r:id="rId2" tooltip="Златник"/>
              </a:rPr>
              <a:t>златников</a:t>
            </a:r>
            <a:r>
              <a:rPr lang="ru-RU" sz="2800" dirty="0" smtClean="0"/>
              <a:t>») и серебряной («</a:t>
            </a:r>
            <a:r>
              <a:rPr lang="ru-RU" sz="2800" dirty="0" smtClean="0">
                <a:hlinkClick r:id="rId3" tooltip="Сребреник"/>
              </a:rPr>
              <a:t>сребреников</a:t>
            </a:r>
            <a:r>
              <a:rPr lang="ru-RU" sz="2800" dirty="0" smtClean="0"/>
              <a:t>»), воспроизводившей византийские образцы того времени. </a:t>
            </a:r>
            <a:endParaRPr lang="ru-RU" sz="2800" dirty="0"/>
          </a:p>
        </p:txBody>
      </p:sp>
      <p:pic>
        <p:nvPicPr>
          <p:cNvPr id="10" name="Содержимое 9" descr="http://upload.wikimedia.org/wikipedia/commons/thumb/c/cc/Odessa_numismatic_museum_photo_05.jpg/280px-Odessa_numismatic_museum_photo_05.jpg">
            <a:hlinkClick r:id="rId4"/>
          </p:cNvPr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204864"/>
            <a:ext cx="648072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5705817"/>
            <a:ext cx="8460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Сребреник великого Киевского князя Владимира.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tooltip="Одесский музей нумизматики"/>
              </a:rPr>
              <a:t>Одесский музей нумизматики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upload.wikimedia.org/wikipedia/commons/thumb/b/ba/Zlatnik_HQ.jpg/200px-Zlatnik_HQ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583264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99592" y="5806519"/>
            <a:ext cx="82444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tooltip="Златник"/>
              </a:rPr>
              <a:t>Златник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Владимира. Лицевая сторона с портретом князя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ДЕСЯТИННАЯ ЦЕРКОВЬ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Князь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Владимир пригласил греческих мастеров и построил в Киеве церковь Успения Пресвятой Богородицы. Внутри ее украсили мрамором, мозаикой, греческими иконами и драгоценными сосудами. Князь пожаловал церкви десятину, то есть десятую часть дохода, поэтому она и получила такое название. Здание было разрушено монголами в 1240 году.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ДЕСЯТИННАЯ ЦЕРКОВЬ</a:t>
            </a:r>
            <a:endParaRPr lang="ru-RU" sz="4800" dirty="0"/>
          </a:p>
        </p:txBody>
      </p:sp>
      <p:pic>
        <p:nvPicPr>
          <p:cNvPr id="9218" name="Picture 2" descr="C:\Users\1\Downloads\article_image-image-article.ffe3dbde-3354-4f77-a18a-e0f515998b9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128792" cy="5256584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chevskpravoslavniy.ru/wp-content/uploads/2011/07/137-300x21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68407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74934" y="5331986"/>
            <a:ext cx="724890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князя Владимира было 13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сыновей и 10 дочерей.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князь Владимир Святославович с сыновьями.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Роспись восточной стены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Грановитой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палаты. 1882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260649"/>
            <a:ext cx="4038600" cy="60358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Однако страшнее печенегов оказалось несогласие внутри страны. Двое старших сыновей в 1014 году восстали против отца. Через год князь внезапно заболел и скончался.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1\Downloads\blog-2616-1159201910_thum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4032448" cy="534288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404665"/>
            <a:ext cx="4038600" cy="58918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Владимир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Святославич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правил Русью 37 лет и остался в истории под именем Владимир Святой или Креститель.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Народ ласково его прозвал Владимир Красное Солнышко.</a:t>
            </a:r>
          </a:p>
          <a:p>
            <a:pPr algn="ctr"/>
            <a:endParaRPr lang="ru-RU" dirty="0"/>
          </a:p>
        </p:txBody>
      </p:sp>
      <p:pic>
        <p:nvPicPr>
          <p:cNvPr id="5" name="jg_photo_big" descr="Равноапостольный князь Владимир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3816423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914400" y="3501008"/>
            <a:ext cx="7772400" cy="28545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Около 960 года у киевского князя Святослава 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Малуши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ключницы его матери княгини Ольги, родился сын. Назвали его Владимиром, что означает «владеющий миром».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ownloads\малы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104456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260648"/>
            <a:ext cx="7772400" cy="6094912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>
              <a:buNone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внимание! </a:t>
            </a:r>
          </a:p>
        </p:txBody>
      </p:sp>
      <p:pic>
        <p:nvPicPr>
          <p:cNvPr id="11266" name="Picture 2" descr="C:\Users\1\Pictures\детские картинки\school-children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19955"/>
            <a:ext cx="4536504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860032" y="620689"/>
            <a:ext cx="4104456" cy="567577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Жизнь в Древней Руси была такова, что князю пришлось всю жизнь воевать. Воспитывал его один из лучших дружинников отца, дядя по матери Добрыня, ставший на всю жизнь лучшим помощником, товарищем и единомышленником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http://upload.wikimedia.org/wikipedia/commons/thumb/5/58/Vladimir.jpg/250px-Vladimir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475252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4048" y="260648"/>
            <a:ext cx="3960440" cy="6192687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970 г.  Святослав, отправляясь в поход, из которого он уже не вернулся, назначил княжить в Киеве старшего сына – Ярополка, в Овруче, центре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Древлянской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земли, - Олега,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Новгороде – Владимира.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братьями начались распри. </a:t>
            </a:r>
          </a:p>
        </p:txBody>
      </p:sp>
      <p:pic>
        <p:nvPicPr>
          <p:cNvPr id="2050" name="Picture 2" descr="C:\Users\1\Downloads\Kievskii-Knyaz1-s-druzhinoyu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680520" cy="4141079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508104" y="332656"/>
            <a:ext cx="3185840" cy="6192687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бою с дружиной Ярополка погиб Олег, и тогда Владимир вместе с Добрыней набрал варяжское войско и, победив старшего брата, захватил власть и  стал княжить в Киеве. </a:t>
            </a:r>
          </a:p>
          <a:p>
            <a:endParaRPr lang="ru-RU" dirty="0"/>
          </a:p>
        </p:txBody>
      </p:sp>
      <p:pic>
        <p:nvPicPr>
          <p:cNvPr id="1026" name="Picture 2" descr="C:\Users\1\Downloads\a17810facad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256584" cy="6192688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pPr algn="ctr"/>
            <a:r>
              <a:rPr lang="ru-RU" sz="5400" b="1" dirty="0" smtClean="0"/>
              <a:t>Выбор веры</a:t>
            </a:r>
            <a:endParaRPr lang="ru-RU" sz="5400" dirty="0"/>
          </a:p>
        </p:txBody>
      </p:sp>
      <p:pic>
        <p:nvPicPr>
          <p:cNvPr id="8" name="Содержимое 7" descr="http://alchevskpravoslavniy.ru/wp-content/uploads/2011/07/132-300x213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698477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043608" y="5877272"/>
            <a:ext cx="70548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Великий князь Владимир избирает религию.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Эггинк, Иван Егорович"/>
              </a:rPr>
              <a:t>И.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B0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Эггинк, Иван Егорович"/>
              </a:rPr>
              <a:t>Эггинк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1822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ru-RU" sz="6600" b="1" dirty="0" smtClean="0"/>
              <a:t>Выбор веры</a:t>
            </a:r>
            <a:endParaRPr lang="ru-RU" sz="6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24128" y="908720"/>
            <a:ext cx="2962672" cy="544684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Владимир понимал, что объединить русские земли, сделать сильной Киевскую Русь может только общая вера.</a:t>
            </a:r>
          </a:p>
        </p:txBody>
      </p:sp>
      <p:pic>
        <p:nvPicPr>
          <p:cNvPr id="2050" name="Picture 2" descr="C:\Users\1\Downloads\x_75257e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5760640" cy="4968552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pPr algn="ctr"/>
            <a:r>
              <a:rPr lang="ru-RU" sz="6000" b="1" dirty="0" smtClean="0"/>
              <a:t>Выбор веры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1196752"/>
            <a:ext cx="4038600" cy="48116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Летописное повествование о «выборе вер» («испытании вер») Владимиром носит легендарный характер. Ко двору вызывались проповедники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Ислам"/>
              </a:rPr>
              <a:t>ислама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Иудаизм"/>
              </a:rPr>
              <a:t>иудаизма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западного «латинского» христианства, но Владимир после беседы с «греческим философом» остановился на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Православие"/>
              </a:rPr>
              <a:t>православии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7" name="Содержимое 7" descr="http://upload.wikimedia.org/wikipedia/commons/thumb/5/5f/Vladimir2.jpg/200px-Vladimir2.jpg">
            <a:hlinkClick r:id="rId5"/>
          </p:cNvPr>
          <p:cNvPicPr>
            <a:picLocks noGrp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196752"/>
            <a:ext cx="4392488" cy="453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5805264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 Владимира с греческим философом о христианстве.</a:t>
            </a:r>
          </a:p>
          <a:p>
            <a:pPr algn="ctr"/>
            <a:r>
              <a:rPr lang="ru-RU" u="sng" dirty="0" err="1" smtClean="0">
                <a:hlinkClick r:id="rId7" tooltip="Радзивилловская летопись"/>
              </a:rPr>
              <a:t>Радзивилловская</a:t>
            </a:r>
            <a:r>
              <a:rPr lang="ru-RU" u="sng" dirty="0" smtClean="0">
                <a:hlinkClick r:id="rId7" tooltip="Радзивилловская летопись"/>
              </a:rPr>
              <a:t> летопись</a:t>
            </a:r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300</TotalTime>
  <Words>615</Words>
  <Application>Microsoft Office PowerPoint</Application>
  <PresentationFormat>Экран (4:3)</PresentationFormat>
  <Paragraphs>58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Метро</vt:lpstr>
      <vt:lpstr> Презентация ученика 4 «Г» класса  СОШ № 18 ГавриковА ДаниилА</vt:lpstr>
      <vt:lpstr>Владимир  Красное Солнышко </vt:lpstr>
      <vt:lpstr>Презентация PowerPoint</vt:lpstr>
      <vt:lpstr>Презентация PowerPoint</vt:lpstr>
      <vt:lpstr>Презентация PowerPoint</vt:lpstr>
      <vt:lpstr>Презентация PowerPoint</vt:lpstr>
      <vt:lpstr>Выбор веры</vt:lpstr>
      <vt:lpstr>Выбор веры</vt:lpstr>
      <vt:lpstr>Выбор веры</vt:lpstr>
      <vt:lpstr>Презентация PowerPoint</vt:lpstr>
      <vt:lpstr>Презентация PowerPoint</vt:lpstr>
      <vt:lpstr>Презентация PowerPoint</vt:lpstr>
      <vt:lpstr>Презентация PowerPoint</vt:lpstr>
      <vt:lpstr>Крестившись сам, в 988 году Владимир призвал на берег Днепра всех киевлян, которые  приняли новую веру.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Владимир начал также чеканку монеты — золотой («златников») и серебряной («сребреников»), воспроизводившей византийские образцы того времени. </vt:lpstr>
      <vt:lpstr>Презентация PowerPoint</vt:lpstr>
      <vt:lpstr>ДЕСЯТИННАЯ ЦЕРКОВЬ</vt:lpstr>
      <vt:lpstr>ДЕСЯТИННАЯ ЦЕРКОВЬ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ученица 6 класса        Калмыкова Марина Презентация для учащихся 6 класса  по истории России</dc:title>
  <dc:creator>1</dc:creator>
  <cp:lastModifiedBy>Asus</cp:lastModifiedBy>
  <cp:revision>35</cp:revision>
  <dcterms:created xsi:type="dcterms:W3CDTF">2012-05-15T12:32:43Z</dcterms:created>
  <dcterms:modified xsi:type="dcterms:W3CDTF">2015-03-04T05:49:10Z</dcterms:modified>
</cp:coreProperties>
</file>