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  <p:sldId id="264" r:id="rId9"/>
    <p:sldId id="263" r:id="rId10"/>
    <p:sldId id="265" r:id="rId11"/>
    <p:sldId id="267" r:id="rId12"/>
    <p:sldId id="268" r:id="rId13"/>
    <p:sldId id="270" r:id="rId14"/>
    <p:sldId id="271" r:id="rId15"/>
    <p:sldId id="273" r:id="rId16"/>
    <p:sldId id="274" r:id="rId17"/>
    <p:sldId id="275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97F100-4EBD-4C0F-8CF2-16DD48BDE45A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796F1F-85F8-4A43-8C40-E5BEFCDFB16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Военная форма стран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067944" y="4437112"/>
            <a:ext cx="5076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Работу выполнил ученик 11 класса </a:t>
            </a:r>
          </a:p>
          <a:p>
            <a:r>
              <a:rPr lang="ru-RU" i="1" dirty="0" smtClean="0"/>
              <a:t>МБОУ Советская СШ  Курлов Александр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3214678" cy="63579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Англия</a:t>
            </a:r>
          </a:p>
          <a:p>
            <a:pPr algn="ctr">
              <a:buNone/>
            </a:pPr>
            <a:endParaRPr lang="ru-RU" sz="3600" b="1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2800" dirty="0" smtClean="0"/>
              <a:t>парадная военная форма Англии</a:t>
            </a:r>
            <a:endParaRPr lang="ru-RU" sz="3200" dirty="0"/>
          </a:p>
        </p:txBody>
      </p:sp>
      <p:pic>
        <p:nvPicPr>
          <p:cNvPr id="7170" name="Picture 2" descr="d:\Desktop\презентация\20100509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7317" y="2143116"/>
            <a:ext cx="556668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3071802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Германия</a:t>
            </a:r>
          </a:p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2800" dirty="0" smtClean="0"/>
              <a:t>   Форма германских войск</a:t>
            </a:r>
            <a:endParaRPr lang="ru-RU" sz="2800" dirty="0"/>
          </a:p>
        </p:txBody>
      </p:sp>
      <p:pic>
        <p:nvPicPr>
          <p:cNvPr id="9218" name="Picture 2" descr="d:\Desktop\презентация\Bundeswehr_Soldaten_Freiwi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11511" y="1571612"/>
            <a:ext cx="6132489" cy="4857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3214678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США</a:t>
            </a:r>
            <a:endParaRPr lang="ru-RU" sz="3200" b="1" dirty="0"/>
          </a:p>
        </p:txBody>
      </p:sp>
      <p:pic>
        <p:nvPicPr>
          <p:cNvPr id="10242" name="Picture 2" descr="d:\Desktop\презентация\426179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1785926"/>
            <a:ext cx="6286511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3214710" cy="62865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   </a:t>
            </a:r>
            <a:r>
              <a:rPr lang="ru-RU" sz="3600" b="1" dirty="0" smtClean="0"/>
              <a:t>Таиланд</a:t>
            </a:r>
            <a:endParaRPr lang="ru-RU" dirty="0"/>
          </a:p>
        </p:txBody>
      </p:sp>
      <p:pic>
        <p:nvPicPr>
          <p:cNvPr id="1026" name="Picture 2" descr="d:\Desktop\1396270622_voennye-raznyh-stran-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1749" y="2071678"/>
            <a:ext cx="694225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2328850" cy="58245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Болгария</a:t>
            </a:r>
            <a:endParaRPr lang="ru-RU" sz="3600" b="1" dirty="0"/>
          </a:p>
        </p:txBody>
      </p:sp>
      <p:pic>
        <p:nvPicPr>
          <p:cNvPr id="2050" name="Picture 2" descr="d:\Desktop\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357298"/>
            <a:ext cx="8072462" cy="538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5972188" cy="5967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Мексика</a:t>
            </a:r>
          </a:p>
          <a:p>
            <a:pPr algn="ctr">
              <a:buNone/>
            </a:pPr>
            <a:r>
              <a:rPr lang="ru-RU" sz="2800" dirty="0" smtClean="0"/>
              <a:t>Парад в честь 200-летия независимости Мексики.</a:t>
            </a:r>
            <a:endParaRPr lang="ru-RU" sz="2800" dirty="0"/>
          </a:p>
        </p:txBody>
      </p:sp>
      <p:pic>
        <p:nvPicPr>
          <p:cNvPr id="4099" name="Picture 3" descr="d:\Desktop\original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9775" y="2095500"/>
            <a:ext cx="713422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3257544" cy="58959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err="1" smtClean="0"/>
              <a:t>Ливан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endParaRPr lang="ru-RU" sz="4400" b="1" dirty="0" smtClean="0"/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А так выглядят доблестные солдаты-кинологи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d:\Desktop\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428604"/>
            <a:ext cx="4367228" cy="6110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3000364" cy="58245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err="1" smtClean="0"/>
              <a:t>Иран</a:t>
            </a:r>
            <a:endParaRPr lang="ru-RU" sz="4400" b="1" dirty="0" smtClean="0"/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dirty="0" err="1" smtClean="0"/>
              <a:t>Ка</a:t>
            </a:r>
            <a:r>
              <a:rPr lang="en-US" dirty="0" err="1" smtClean="0"/>
              <a:t>муфляж</a:t>
            </a:r>
            <a:r>
              <a:rPr lang="ru-RU" dirty="0" smtClean="0"/>
              <a:t> иранского солдата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6" name="Picture 2" descr="d:\Desktop\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1428736"/>
            <a:ext cx="6500826" cy="4616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Итальянские карабинеры в черных плащах и шляпах с яркими перьями.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Итальянские карабинеры в черных плащах и шляпах с яркими перьями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43220" y="1935163"/>
            <a:ext cx="5457559" cy="438943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Россия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ина\Desktop\img-20150126221600-6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908720"/>
            <a:ext cx="7164288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3614734" cy="5895996"/>
          </a:xfrm>
        </p:spPr>
        <p:txBody>
          <a:bodyPr/>
          <a:lstStyle/>
          <a:p>
            <a:pPr fontAlgn="t">
              <a:buNone/>
            </a:pPr>
            <a:r>
              <a:rPr lang="ru-RU" sz="4400" b="1" dirty="0" smtClean="0"/>
              <a:t>  Франция</a:t>
            </a:r>
            <a:endParaRPr lang="ru-RU" dirty="0" smtClean="0"/>
          </a:p>
          <a:p>
            <a:pPr fontAlgn="t">
              <a:buNone/>
            </a:pPr>
            <a:r>
              <a:rPr lang="ru-RU" dirty="0" smtClean="0"/>
              <a:t>    </a:t>
            </a:r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  Парадная форма морской пехоты французской армии.</a:t>
            </a:r>
          </a:p>
          <a:p>
            <a:endParaRPr lang="ru-RU" dirty="0"/>
          </a:p>
        </p:txBody>
      </p:sp>
      <p:pic>
        <p:nvPicPr>
          <p:cNvPr id="1026" name="Picture 2" descr="d:\Desktop\презентация\0000034576-voennye-franc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-17561"/>
            <a:ext cx="5143505" cy="6875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презентация\0000034542-voennaya-forma-grec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0"/>
            <a:ext cx="492919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63"/>
            <a:ext cx="3400425" cy="38902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None/>
            </a:pPr>
            <a:r>
              <a:rPr lang="ru-RU" sz="4400" b="1" dirty="0"/>
              <a:t>Греция</a:t>
            </a:r>
            <a:endParaRPr lang="ru-RU" sz="4400" dirty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   Солдаты </a:t>
            </a:r>
            <a:r>
              <a:rPr lang="ru-RU" dirty="0"/>
              <a:t>президентской гвардии – греческие </a:t>
            </a:r>
            <a:r>
              <a:rPr lang="ru-RU" dirty="0" err="1"/>
              <a:t>эвзоны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3071802" cy="5214974"/>
          </a:xfrm>
        </p:spPr>
        <p:txBody>
          <a:bodyPr>
            <a:normAutofit fontScale="92500"/>
          </a:bodyPr>
          <a:lstStyle/>
          <a:p>
            <a:pPr algn="ctr" fontAlgn="t">
              <a:buNone/>
            </a:pPr>
            <a:r>
              <a:rPr lang="ru-RU" sz="4000" b="1" dirty="0" smtClean="0"/>
              <a:t>Южная Корея</a:t>
            </a:r>
            <a:endParaRPr lang="ru-RU" sz="4000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   Так выглядят элитные военные подразделения Южной Кореи, которые способны решать сложнейшие боевые задачи. </a:t>
            </a:r>
          </a:p>
          <a:p>
            <a:endParaRPr lang="ru-RU" dirty="0"/>
          </a:p>
        </p:txBody>
      </p:sp>
      <p:pic>
        <p:nvPicPr>
          <p:cNvPr id="3074" name="Picture 2" descr="d:\Desktop\презентация\0000034569-voennaya-forma-yuzhnaya-kore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69048" y="928670"/>
            <a:ext cx="5974952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Desktop\презентация\0000034570-voennaya-forma-yuzhnaya-kore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0"/>
            <a:ext cx="55721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3571868" cy="5895996"/>
          </a:xfrm>
        </p:spPr>
        <p:txBody>
          <a:bodyPr/>
          <a:lstStyle/>
          <a:p>
            <a:pPr fontAlgn="t">
              <a:buNone/>
            </a:pPr>
            <a:r>
              <a:rPr lang="ru-RU" sz="4000" b="1" dirty="0" smtClean="0"/>
              <a:t>    Индия</a:t>
            </a:r>
            <a:endParaRPr lang="ru-RU" sz="4000" dirty="0" smtClean="0"/>
          </a:p>
          <a:p>
            <a:pPr fontAlgn="t">
              <a:buNone/>
            </a:pPr>
            <a:r>
              <a:rPr lang="ru-RU" dirty="0" smtClean="0"/>
              <a:t>   </a:t>
            </a:r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endParaRPr lang="ru-RU" dirty="0" smtClean="0"/>
          </a:p>
          <a:p>
            <a:pPr fontAlgn="t">
              <a:buNone/>
            </a:pPr>
            <a:r>
              <a:rPr lang="ru-RU" dirty="0" smtClean="0"/>
              <a:t>   У каждого штата Индии – своя форма, отсюда разнообразие ее фасонов и цветов.</a:t>
            </a:r>
          </a:p>
          <a:p>
            <a:endParaRPr lang="ru-RU" dirty="0"/>
          </a:p>
        </p:txBody>
      </p:sp>
      <p:pic>
        <p:nvPicPr>
          <p:cNvPr id="4099" name="Picture 3" descr="d:\Desktop\презентация\0000034547-voennaya-forma-ind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66466" y="0"/>
            <a:ext cx="60775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Desktop\презентация\0000034545-voennaya-forma-ind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-8801"/>
            <a:ext cx="6286512" cy="686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3929090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Швейцария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Наемный корпус Швейцарской гвардии в яркой форме, разработанной еще 400 лет назад знаменитым Микеланджело.</a:t>
            </a:r>
            <a:endParaRPr lang="ru-RU" dirty="0"/>
          </a:p>
        </p:txBody>
      </p:sp>
      <p:pic>
        <p:nvPicPr>
          <p:cNvPr id="5122" name="Picture 2" descr="d:\Desktop\презентация\Pontifical_Swiss_Guards_in_their_traditional_unifor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54" y="-22372"/>
            <a:ext cx="4786346" cy="688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3857620" cy="59674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err="1" smtClean="0"/>
              <a:t>Кот-д'Ивуар</a:t>
            </a:r>
            <a:endParaRPr lang="ru-RU" sz="3600" b="1" dirty="0" smtClean="0"/>
          </a:p>
          <a:p>
            <a:pPr algn="ctr">
              <a:buNone/>
            </a:pPr>
            <a:endParaRPr lang="ru-RU" sz="3600" b="1" dirty="0" smtClean="0"/>
          </a:p>
        </p:txBody>
      </p:sp>
      <p:pic>
        <p:nvPicPr>
          <p:cNvPr id="6146" name="Picture 2" descr="d:\Desktop\презентация\0000034564-voennaya-forma-kot-divu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3768" y="1"/>
            <a:ext cx="56102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</TotalTime>
  <Words>127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Военная форма стран мира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Итальянские карабинеры в черных плащах и шляпах с яркими перьями.</vt:lpstr>
      <vt:lpstr>Россия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Военная форма стран мира</dc:title>
  <dc:creator>user01</dc:creator>
  <cp:lastModifiedBy>Ирина</cp:lastModifiedBy>
  <cp:revision>21</cp:revision>
  <dcterms:created xsi:type="dcterms:W3CDTF">2015-09-29T13:14:33Z</dcterms:created>
  <dcterms:modified xsi:type="dcterms:W3CDTF">2015-10-13T20:17:37Z</dcterms:modified>
</cp:coreProperties>
</file>