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58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0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9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59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6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90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3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66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3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06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553C-6F57-4C39-A89B-45F43525CCA3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000B5-A768-486A-AFAD-D04EA7F3BD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2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576064"/>
          </a:xfrm>
          <a:noFill/>
          <a:ln w="57150">
            <a:noFill/>
          </a:ln>
          <a:scene3d>
            <a:camera prst="obliqueTop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Я ЖИВУ В ТРОИЦКЕ.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296144"/>
          </a:xfrm>
          <a:noFill/>
          <a:ln w="28575">
            <a:noFill/>
          </a:ln>
        </p:spPr>
        <p:txBody>
          <a:bodyPr>
            <a:normAutofit fontScale="40000" lnSpcReduction="20000"/>
          </a:bodyPr>
          <a:lstStyle/>
          <a:p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Автор</a:t>
            </a:r>
            <a:r>
              <a:rPr lang="ru-RU" sz="49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ru-RU" sz="4900" dirty="0" smtClean="0">
                <a:solidFill>
                  <a:schemeClr val="accent6">
                    <a:lumMod val="50000"/>
                  </a:schemeClr>
                </a:solidFill>
              </a:rPr>
              <a:t> учитель начальных классов МАОУ «СОШ № 6» г. о. Троицк </a:t>
            </a:r>
          </a:p>
          <a:p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 Чернова Лариса Юрьевна 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74869"/>
            <a:ext cx="6906344" cy="3594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18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Улицы, проспект, бульвар…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980729"/>
            <a:ext cx="2664296" cy="5760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Сиреневый бульвар.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6"/>
            <a:ext cx="4040188" cy="3532733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8104" y="1268760"/>
            <a:ext cx="4041775" cy="3600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Октябрьский проспект.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132856"/>
            <a:ext cx="4041775" cy="3528392"/>
          </a:xfr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031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312368" cy="1143000"/>
          </a:xfrm>
          <a:noFill/>
          <a:ln w="28575">
            <a:noFill/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Наша школа.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ln w="28575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68396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3744416" cy="1143000"/>
          </a:xfrm>
          <a:noFill/>
          <a:ln w="28575">
            <a:noFill/>
          </a:ln>
        </p:spPr>
        <p:txBody>
          <a:bodyPr>
            <a:normAutofit fontScale="90000"/>
          </a:bodyPr>
          <a:lstStyle/>
          <a:p>
            <a:r>
              <a:rPr lang="ru-RU" b="1" i="1" dirty="0" smtClean="0"/>
              <a:t>Вид с высоты.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005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Для создания презентации использовались материалы с сайтов: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/>
              <a:t>https://vk.com/dina_troitsk</a:t>
            </a:r>
          </a:p>
          <a:p>
            <a:r>
              <a:rPr lang="ru-RU" dirty="0" smtClean="0"/>
              <a:t>http://troick-realtor.ru/object/flat/304239968.html</a:t>
            </a:r>
          </a:p>
          <a:p>
            <a:r>
              <a:rPr lang="ru-RU" dirty="0" smtClean="0"/>
              <a:t>http://grandmoskva.ru/moskvicham-predlozhili-novuyu-kartu-vsex-okrugov-stolicy</a:t>
            </a:r>
          </a:p>
          <a:p>
            <a:r>
              <a:rPr lang="ru-RU" dirty="0" smtClean="0"/>
              <a:t>http://wikimapia.org/5576394/ru/%D0%9F%D0%B0%D0%BC%D1%8F%D1%82%D0%BD%D0%B8%D0%BA%D0%BB%D0%B8%D0%BA%D0%B2%D0%B8%D0%B4%D0%B0%D1%82%D0%BE%D1%80%D0%B0%D0%BC%D0%A7%D0%B5%D1%80%D0%BD%D0%BE%D0%B1%D1%8B%D0%BB%D1%8C%D1%81%D0%BA%D0%BE%D0%B9-%D0%B0%D0%B2%D0%B0%D1%80%D0%B8%D0%B8</a:t>
            </a:r>
          </a:p>
          <a:p>
            <a:r>
              <a:rPr lang="ru-RU" dirty="0" smtClean="0"/>
              <a:t>http://www.metrinfo.ru/articles/77893.html</a:t>
            </a:r>
          </a:p>
          <a:p>
            <a:r>
              <a:rPr lang="ru-RU" dirty="0" smtClean="0"/>
              <a:t>http://www.komandirovka.ru/cities/troicka/</a:t>
            </a:r>
          </a:p>
          <a:p>
            <a:r>
              <a:rPr lang="ru-RU" dirty="0" smtClean="0"/>
              <a:t>http://vk.com/album-9133635_172875987</a:t>
            </a:r>
          </a:p>
          <a:p>
            <a:r>
              <a:rPr lang="ru-RU" dirty="0" smtClean="0"/>
              <a:t>http://nyaski.ru/pages/gorod-troick-moskva-i-moskovskaya-oblast</a:t>
            </a:r>
          </a:p>
          <a:p>
            <a:r>
              <a:rPr lang="ru-RU" dirty="0" smtClean="0"/>
              <a:t>http://deadokey.livejournal.com/28388.html</a:t>
            </a:r>
          </a:p>
          <a:p>
            <a:r>
              <a:rPr lang="ru-RU" dirty="0" smtClean="0"/>
              <a:t>http://www.medved-magazine.ru/articles/article_700.html</a:t>
            </a:r>
          </a:p>
          <a:p>
            <a:r>
              <a:rPr lang="ru-RU" dirty="0" smtClean="0"/>
              <a:t>https://ru.wikipedia.org/wiki/%D0%A2%D1%80%D0%BE%D0%B8%D1%86%D0%BA_%28%D0%9C%D0%BE%D1%81%D0%BA%D0%B2%D0%B0%29«Desna </a:t>
            </a:r>
            <a:r>
              <a:rPr lang="ru-RU" dirty="0" err="1" smtClean="0"/>
              <a:t>River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Troitsk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Moscow</a:t>
            </a:r>
            <a:r>
              <a:rPr lang="ru-RU" dirty="0" smtClean="0"/>
              <a:t> </a:t>
            </a:r>
            <a:r>
              <a:rPr lang="ru-RU" dirty="0" err="1" smtClean="0"/>
              <a:t>Region</a:t>
            </a:r>
            <a:r>
              <a:rPr lang="ru-RU" dirty="0" smtClean="0"/>
              <a:t> 01» участника </a:t>
            </a:r>
            <a:r>
              <a:rPr lang="ru-RU" dirty="0" err="1" smtClean="0"/>
              <a:t>Just</a:t>
            </a:r>
            <a:r>
              <a:rPr lang="ru-RU" dirty="0" smtClean="0"/>
              <a:t> - собственная работа. Под лицензией Общественное достояние с сайта </a:t>
            </a:r>
            <a:r>
              <a:rPr lang="ru-RU" dirty="0" err="1" smtClean="0"/>
              <a:t>Викисклада</a:t>
            </a:r>
            <a:r>
              <a:rPr lang="ru-RU" dirty="0" smtClean="0"/>
              <a:t> –</a:t>
            </a:r>
          </a:p>
          <a:p>
            <a:r>
              <a:rPr lang="ru-RU" dirty="0" smtClean="0"/>
              <a:t>https://commons.wikimedia.org/wiki/File:Desna_River_in_Troitsk_of_Moscow_Region_01.JPG#/media/File:Desna_River_in_Troitsk_of_Moscow_Region_01.JPG</a:t>
            </a:r>
          </a:p>
          <a:p>
            <a:r>
              <a:rPr lang="ru-RU" dirty="0" smtClean="0"/>
              <a:t>http://ru.trovit.com/nedvizhimost/%D0%BA%D0%B2%D0%B0%D1%80%D1%82%D0%B8%D1%80%D0%B0-%D1%81%D1%82%D1%83%D0%B4%D0%B8%D1%8F-%D1%82%D0%B5%D0%BF%D0%BB%D1%8B%D0%B9-%D1%81%D1%82%D0%B0%D0%BDhttp://www.mirkvartir.ru/%D0%A0%D0%BE%D1%81%D1%81%D0%B8%D1%8F/%D0%9C%D0%BE%D1%81%D0%BA%D0%B2%D0%B0+%D0%B3%D0%BE%D1%80%D0%BE%D0%B4/%D0%A2%D1%80%D0%BE%D0%B8%D1%86%D0%BA/%D0%9D%D0%B0%D0%B3%D0%BE%D1%80%D0%BD%D0%B0%D1%8F+%D1%83%D0%BB%D0%B8%D1%86%D0%B0/%D0%9E%D0%B4%D0%BD%D0%BE%D0%BA%D0%BE%D0%BC%D0%BD%D0%B0%D1%82%D0%BD%D1%8B%D0%B5/</a:t>
            </a:r>
          </a:p>
          <a:p>
            <a:r>
              <a:rPr lang="ru-RU" dirty="0" smtClean="0"/>
              <a:t>http://квартирыдомики.рф/1359794</a:t>
            </a:r>
          </a:p>
          <a:p>
            <a:r>
              <a:rPr lang="ru-RU" dirty="0" smtClean="0"/>
              <a:t>https://yandex.ru/images/search?text=%D0%B3%D0%BE%D1%80%D0%BE%D0%B4%20%D1%82%D1%80%D0%BE%D0%B8%D1%86%D0%BA%20%D0%BC%D0%B8%D0%BA%D1%80%D0%BE%D1%80%D0%B0%D0%B9%D0%BE%D0%BD%20%D0%B2&amp;img_url=http%3A%2F%2Fs3-eu-west-1.amazonaws.com%2Fru-choister%2Fmain%2F13822%2F718%2Fd9b36a11-7270-4fa8-9ca4-ca6c089db54c.image_jpeg&amp;pos=12&amp;rpt=simage&amp;_=1440853229494</a:t>
            </a:r>
          </a:p>
          <a:p>
            <a:r>
              <a:rPr lang="ru-RU" dirty="0" smtClean="0"/>
              <a:t>https://lori.ru/3762550</a:t>
            </a:r>
          </a:p>
          <a:p>
            <a:r>
              <a:rPr lang="ru-RU" dirty="0" smtClean="0"/>
              <a:t>http://my.mail.ru/mail/school6troitsk/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68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3528392" cy="1143000"/>
          </a:xfrm>
          <a:noFill/>
          <a:ln w="28575">
            <a:noFill/>
            <a:prstDash val="solid"/>
          </a:ln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Наш Троицк.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ln w="127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0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904656" cy="1143000"/>
          </a:xfrm>
          <a:noFill/>
          <a:ln w="19050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Где находится город.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50879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3528392" cy="1143000"/>
          </a:xfrm>
          <a:noFill/>
          <a:ln w="28575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Герб города.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405" y="1600200"/>
            <a:ext cx="6793190" cy="4525963"/>
          </a:xfrm>
          <a:ln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153751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688632" cy="1143000"/>
          </a:xfrm>
          <a:noFill/>
          <a:ln w="28575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Стела при въезде.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017" y="1600200"/>
            <a:ext cx="3401965" cy="4525963"/>
          </a:xfrm>
          <a:ln w="28575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9529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4320480" cy="1143000"/>
          </a:xfrm>
          <a:noFill/>
          <a:ln w="28575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Наша природа.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1535113"/>
            <a:ext cx="2376264" cy="525735"/>
          </a:xfrm>
          <a:noFill/>
          <a:ln w="19050"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Городской парк.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880"/>
            <a:ext cx="4040188" cy="3316709"/>
          </a:xfrm>
          <a:ln w="19050">
            <a:solidFill>
              <a:schemeClr val="accent3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12160" y="1556792"/>
            <a:ext cx="1800200" cy="504056"/>
          </a:xfrm>
          <a:noFill/>
          <a:ln w="19050">
            <a:noFill/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Река Десна.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348881"/>
            <a:ext cx="4041775" cy="3317304"/>
          </a:xfrm>
          <a:ln w="19050"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5265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904656" cy="1143000"/>
          </a:xfrm>
          <a:noFill/>
          <a:ln w="28575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Памятники в Троицке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535113"/>
            <a:ext cx="3312368" cy="45372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Мемориал погибшим в ВОВ 1941-1945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г.г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74875"/>
            <a:ext cx="3384376" cy="3951288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5372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Памятник погибшим в ВОВ 1941-1945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г.г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204864"/>
            <a:ext cx="4041775" cy="3960439"/>
          </a:xfr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9139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Памятники в городе.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980729"/>
            <a:ext cx="2880320" cy="5760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Памятник ликвидаторам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Ч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ернобыльской аварии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4040188" cy="3888432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80729"/>
            <a:ext cx="3815407" cy="36003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Памятник младшему научному сотруднику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700808"/>
            <a:ext cx="4041775" cy="3966893"/>
          </a:xfr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1355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272808" cy="1143000"/>
          </a:xfrm>
          <a:noFill/>
          <a:ln w="28575">
            <a:noFill/>
          </a:ln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Улицы, проспект, бульвар…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1535113"/>
            <a:ext cx="2376264" cy="525735"/>
          </a:xfrm>
        </p:spPr>
        <p:txBody>
          <a:bodyPr>
            <a:normAutofit/>
          </a:bodyPr>
          <a:lstStyle/>
          <a:p>
            <a:r>
              <a:rPr lang="ru-RU" dirty="0" smtClean="0"/>
              <a:t>Радужная улица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4040188" cy="3816424"/>
          </a:xfr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1535113"/>
            <a:ext cx="2592288" cy="525735"/>
          </a:xfrm>
        </p:spPr>
        <p:txBody>
          <a:bodyPr>
            <a:normAutofit/>
          </a:bodyPr>
          <a:lstStyle/>
          <a:p>
            <a:r>
              <a:rPr lang="ru-RU" dirty="0" smtClean="0"/>
              <a:t>Микрорайон «В»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276872"/>
            <a:ext cx="4041775" cy="3816425"/>
          </a:xfrm>
        </p:spPr>
      </p:pic>
    </p:spTree>
    <p:extLst>
      <p:ext uri="{BB962C8B-B14F-4D97-AF65-F5344CB8AC3E}">
        <p14:creationId xmlns:p14="http://schemas.microsoft.com/office/powerpoint/2010/main" val="272477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232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Я ЖИВУ В ТРОИЦКЕ.</vt:lpstr>
      <vt:lpstr>Наш Троицк.</vt:lpstr>
      <vt:lpstr>Где находится город.</vt:lpstr>
      <vt:lpstr>Герб города.</vt:lpstr>
      <vt:lpstr>Стела при въезде.</vt:lpstr>
      <vt:lpstr>Наша природа.</vt:lpstr>
      <vt:lpstr>Памятники в Троицке.</vt:lpstr>
      <vt:lpstr>Памятники в городе.</vt:lpstr>
      <vt:lpstr>Улицы, проспект, бульвар…</vt:lpstr>
      <vt:lpstr>Улицы, проспект, бульвар…</vt:lpstr>
      <vt:lpstr>Наша школа.</vt:lpstr>
      <vt:lpstr>Вид с высоты.</vt:lpstr>
      <vt:lpstr>Для создания презентации использовались материалы с сайтов: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ЖИВУ В ТРОИ</dc:title>
  <dc:creator>Sony</dc:creator>
  <cp:lastModifiedBy>Sony</cp:lastModifiedBy>
  <cp:revision>22</cp:revision>
  <dcterms:created xsi:type="dcterms:W3CDTF">2015-08-29T11:20:09Z</dcterms:created>
  <dcterms:modified xsi:type="dcterms:W3CDTF">2015-10-13T17:44:37Z</dcterms:modified>
</cp:coreProperties>
</file>