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9" r:id="rId2"/>
    <p:sldId id="270" r:id="rId3"/>
    <p:sldId id="271" r:id="rId4"/>
    <p:sldId id="268" r:id="rId5"/>
    <p:sldId id="256" r:id="rId6"/>
    <p:sldId id="257" r:id="rId7"/>
    <p:sldId id="261" r:id="rId8"/>
    <p:sldId id="260" r:id="rId9"/>
    <p:sldId id="259" r:id="rId10"/>
    <p:sldId id="258" r:id="rId11"/>
    <p:sldId id="262" r:id="rId12"/>
    <p:sldId id="263" r:id="rId13"/>
    <p:sldId id="264" r:id="rId14"/>
    <p:sldId id="267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9F51C-EF75-4E88-8E74-AC26C9B31648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87F4-4F2C-4D4C-8EDF-9526C699A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 home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152400"/>
            <a:ext cx="560178" cy="903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429000"/>
            <a:ext cx="560178" cy="903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0960">
            <a:off x="6840824" y="2219844"/>
            <a:ext cx="583175" cy="28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 cstate="print">
            <a:lum bright="-28000"/>
          </a:blip>
          <a:srcRect/>
          <a:stretch>
            <a:fillRect/>
          </a:stretch>
        </p:blipFill>
        <p:spPr bwMode="auto">
          <a:xfrm flipH="1">
            <a:off x="1066800" y="1851774"/>
            <a:ext cx="480632" cy="816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39243">
            <a:off x="2510119" y="367161"/>
            <a:ext cx="526030" cy="25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21239" flipH="1">
            <a:off x="1934726" y="3860570"/>
            <a:ext cx="703612" cy="1195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21239" flipH="1">
            <a:off x="5439925" y="2260370"/>
            <a:ext cx="703612" cy="1195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Cross the odd word out.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 </a:t>
            </a:r>
            <a:r>
              <a:rPr lang="en-US" dirty="0" smtClean="0"/>
              <a:t>bath – sink – washbasin – mirror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 dining room – garden – kitchen – hall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3 desk – coffee table – chair – table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4 bed – bathroom – wardrobe – carpet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5 computer – bookcase – digital camera – television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6 fridge – cooker – desk – table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Put in my/your/his/her/its/our/their.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smtClean="0"/>
              <a:t>Olga has got a new digital camera. This is _____ digital camera.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smtClean="0"/>
              <a:t>You and Peter have got the same key rings. These are ________ key rings.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smtClean="0"/>
              <a:t>I have got an American watch. This is ____ American watch.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4. </a:t>
            </a:r>
            <a:r>
              <a:rPr lang="en-US" dirty="0" smtClean="0"/>
              <a:t>My English teacher Viktor </a:t>
            </a:r>
            <a:r>
              <a:rPr lang="en-US" dirty="0" err="1" smtClean="0"/>
              <a:t>Ivanovich</a:t>
            </a:r>
            <a:r>
              <a:rPr lang="en-US" dirty="0" smtClean="0"/>
              <a:t> has got a tartan scarf. This is _______ tartan scarf.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smtClean="0"/>
              <a:t>Girls have got many dolls. These are ________ dolls.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smtClean="0"/>
              <a:t>My friends and I have got stamp collections. These are ________ stamp collections.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7. </a:t>
            </a:r>
            <a:r>
              <a:rPr lang="en-US" dirty="0" smtClean="0"/>
              <a:t>You have got a great skateboard. This is ______ skateboard.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8. </a:t>
            </a:r>
            <a:r>
              <a:rPr lang="en-US" dirty="0" smtClean="0"/>
              <a:t>My cat has got five toy mice. </a:t>
            </a:r>
            <a:r>
              <a:rPr lang="ru-RU" dirty="0" err="1" smtClean="0"/>
              <a:t>These</a:t>
            </a:r>
            <a:r>
              <a:rPr lang="ru-RU" dirty="0" smtClean="0"/>
              <a:t> </a:t>
            </a:r>
            <a:r>
              <a:rPr lang="ru-RU" dirty="0" err="1" smtClean="0"/>
              <a:t>are</a:t>
            </a:r>
            <a:r>
              <a:rPr lang="ru-RU" dirty="0" smtClean="0"/>
              <a:t> _____ </a:t>
            </a:r>
            <a:r>
              <a:rPr lang="ru-RU" dirty="0" err="1" smtClean="0"/>
              <a:t>toy</a:t>
            </a:r>
            <a:r>
              <a:rPr lang="ru-RU" dirty="0" smtClean="0"/>
              <a:t> </a:t>
            </a:r>
            <a:r>
              <a:rPr lang="ru-RU" dirty="0" err="1" smtClean="0"/>
              <a:t>mice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6000" contrast="51000"/>
          </a:blip>
          <a:srcRect/>
          <a:stretch>
            <a:fillRect/>
          </a:stretch>
        </p:blipFill>
        <p:spPr bwMode="auto">
          <a:xfrm>
            <a:off x="4016523" y="1371600"/>
            <a:ext cx="5127478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contrast="50000"/>
          </a:blip>
          <a:srcRect/>
          <a:stretch>
            <a:fillRect/>
          </a:stretch>
        </p:blipFill>
        <p:spPr bwMode="auto">
          <a:xfrm>
            <a:off x="152400" y="1600200"/>
            <a:ext cx="4196129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"/>
            <a:ext cx="464680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429000" y="1905000"/>
            <a:ext cx="2057400" cy="3810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990600"/>
            <a:ext cx="3429000" cy="55331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9200" y="381000"/>
            <a:ext cx="64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Naughty Morris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5628409"/>
            <a:ext cx="762000" cy="1229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0"/>
            <a:ext cx="501202" cy="80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5257800" y="2819400"/>
            <a:ext cx="381000" cy="762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590800"/>
            <a:ext cx="990600" cy="1598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Documents and Settings\Таня\Рабочий стол\ca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35069">
            <a:off x="4234599" y="4263099"/>
            <a:ext cx="748876" cy="1208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197</Words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At home</vt:lpstr>
      <vt:lpstr>1. Cross the odd word out. </vt:lpstr>
      <vt:lpstr>2. Put in my/your/his/her/its/our/their.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Tanya</cp:lastModifiedBy>
  <cp:revision>4</cp:revision>
  <dcterms:modified xsi:type="dcterms:W3CDTF">2012-11-22T19:49:04Z</dcterms:modified>
</cp:coreProperties>
</file>